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8" r:id="rId5"/>
    <p:sldMasterId id="2147483944" r:id="rId6"/>
    <p:sldMasterId id="2147484086" r:id="rId7"/>
    <p:sldMasterId id="2147484095" r:id="rId8"/>
    <p:sldMasterId id="2147484038" r:id="rId9"/>
    <p:sldMasterId id="2147484062" r:id="rId10"/>
  </p:sldMasterIdLst>
  <p:notesMasterIdLst>
    <p:notesMasterId r:id="rId22"/>
  </p:notesMasterIdLst>
  <p:handoutMasterIdLst>
    <p:handoutMasterId r:id="rId23"/>
  </p:handoutMasterIdLst>
  <p:sldIdLst>
    <p:sldId id="624" r:id="rId11"/>
    <p:sldId id="843" r:id="rId12"/>
    <p:sldId id="820" r:id="rId13"/>
    <p:sldId id="838" r:id="rId14"/>
    <p:sldId id="844" r:id="rId15"/>
    <p:sldId id="845" r:id="rId16"/>
    <p:sldId id="846" r:id="rId17"/>
    <p:sldId id="848" r:id="rId18"/>
    <p:sldId id="842" r:id="rId19"/>
    <p:sldId id="849" r:id="rId20"/>
    <p:sldId id="740" r:id="rId21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3822BCAE-A3E1-CC4F-8EEB-59A0C2B230BA}">
          <p14:sldIdLst>
            <p14:sldId id="624"/>
            <p14:sldId id="843"/>
            <p14:sldId id="820"/>
            <p14:sldId id="838"/>
            <p14:sldId id="844"/>
            <p14:sldId id="845"/>
            <p14:sldId id="846"/>
            <p14:sldId id="848"/>
            <p14:sldId id="842"/>
            <p14:sldId id="849"/>
            <p14:sldId id="740"/>
          </p14:sldIdLst>
        </p14:section>
        <p14:section name="August 2020" id="{EACFCC22-B9D9-48E1-9B48-181C8C04DA9F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ddie, Katrina" initials="KK" lastIdx="1" clrIdx="0">
    <p:extLst>
      <p:ext uri="{19B8F6BF-5375-455C-9EA6-DF929625EA0E}">
        <p15:presenceInfo xmlns:p15="http://schemas.microsoft.com/office/powerpoint/2012/main" userId="S::Katrina.Keddie@aecom.com::34cc2401-b558-44ec-bbf8-5e5037c3d9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0B4"/>
    <a:srgbClr val="D9D9D9"/>
    <a:srgbClr val="FFE699"/>
    <a:srgbClr val="000000"/>
    <a:srgbClr val="854505"/>
    <a:srgbClr val="C00000"/>
    <a:srgbClr val="F68B1F"/>
    <a:srgbClr val="FFE512"/>
    <a:srgbClr val="FFFFFF"/>
    <a:srgbClr val="F68A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12" autoAdjust="0"/>
    <p:restoredTop sz="89890" autoAdjust="0"/>
  </p:normalViewPr>
  <p:slideViewPr>
    <p:cSldViewPr snapToGrid="0" snapToObjects="1" showGuides="1">
      <p:cViewPr varScale="1">
        <p:scale>
          <a:sx n="60" d="100"/>
          <a:sy n="60" d="100"/>
        </p:scale>
        <p:origin x="11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1D0115-48A7-6E48-B687-12C5190D39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97F077-7707-BB41-B248-E7C3D32E9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C67E3882-0BF3-5946-AD16-CB31A6186C76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1066F3-08A7-D14C-A4C1-4C34A63632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D344CE-3537-7C49-B00B-64F201665F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3B6093B4-28C5-2C41-96A7-876B0C3BB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75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775C0BD8-5BB6-1644-9134-A1B76167D788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3"/>
          </a:xfrm>
          <a:prstGeom prst="rect">
            <a:avLst/>
          </a:prstGeom>
        </p:spPr>
        <p:txBody>
          <a:bodyPr vert="horz" lIns="99066" tIns="49533" rIns="99066" bIns="4953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E8C55B8A-C5DE-4D47-97EA-5DFACE786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46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55B8A-C5DE-4D47-97EA-5DFACE7860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891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Study seeks to identify options to improve transport connectivity at the Winnington-</a:t>
            </a:r>
            <a:r>
              <a:rPr lang="en-GB" dirty="0" err="1"/>
              <a:t>Barnton</a:t>
            </a:r>
            <a:r>
              <a:rPr lang="en-GB" dirty="0"/>
              <a:t> bridge over the River Weaver which is an existing pinch-point on the highway network…also the onward accessibility along the A533 Corridor to Northwich Town Centre which is approx. 1 mile from the bridge. </a:t>
            </a:r>
          </a:p>
          <a:p>
            <a:endParaRPr lang="en-GB" dirty="0"/>
          </a:p>
          <a:p>
            <a:r>
              <a:rPr lang="en-GB" dirty="0"/>
              <a:t>E-petition in 2015 highlights the importance of the corridor for locals and the social inclusion benefits that are likely as a result of the enhanced accessibility. </a:t>
            </a:r>
          </a:p>
          <a:p>
            <a:endParaRPr lang="en-GB" dirty="0"/>
          </a:p>
          <a:p>
            <a:r>
              <a:rPr lang="en-GB" dirty="0"/>
              <a:t>NTS identified a new bridge. </a:t>
            </a:r>
          </a:p>
          <a:p>
            <a:endParaRPr lang="en-GB" dirty="0"/>
          </a:p>
          <a:p>
            <a:r>
              <a:rPr lang="en-GB" dirty="0"/>
              <a:t>Highlight Winnington Works – scheme also support connectivity to proposed regeneration site.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55B8A-C5DE-4D47-97EA-5DFACE78606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20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Scheme objectives accompanied by a series of sub-objectives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55B8A-C5DE-4D47-97EA-5DFACE78606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063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Highlight some tasks occur in parallel </a:t>
            </a:r>
          </a:p>
          <a:p>
            <a:pPr marL="185749" indent="-185749">
              <a:buFontTx/>
              <a:buChar char="-"/>
            </a:pPr>
            <a:r>
              <a:rPr lang="en-GB" dirty="0"/>
              <a:t>Strategic Case based on </a:t>
            </a:r>
            <a:r>
              <a:rPr lang="en-GB" dirty="0" err="1"/>
              <a:t>NfI</a:t>
            </a:r>
            <a:r>
              <a:rPr lang="en-GB" dirty="0"/>
              <a:t>, Option Identification, Option Assessment</a:t>
            </a:r>
          </a:p>
          <a:p>
            <a:pPr marL="185749" indent="-185749">
              <a:buFontTx/>
              <a:buChar char="-"/>
            </a:pPr>
            <a:r>
              <a:rPr lang="en-GB" dirty="0"/>
              <a:t>Modelling to inform </a:t>
            </a:r>
            <a:r>
              <a:rPr lang="en-GB" dirty="0" err="1"/>
              <a:t>NfI</a:t>
            </a:r>
            <a:r>
              <a:rPr lang="en-GB" dirty="0"/>
              <a:t> used to assess the options</a:t>
            </a:r>
          </a:p>
          <a:p>
            <a:pPr marL="185749" indent="-185749">
              <a:buFontTx/>
              <a:buChar char="-"/>
            </a:pPr>
            <a:endParaRPr lang="en-GB" dirty="0"/>
          </a:p>
          <a:p>
            <a:r>
              <a:rPr lang="en-GB" dirty="0"/>
              <a:t>Subject to SOBC findings…an OBC will be developed including option refinement, stakeholder engagement, revised appraisal, Geotech work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55B8A-C5DE-4D47-97EA-5DFACE78606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325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55B8A-C5DE-4D47-97EA-5DFACE78606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288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55B8A-C5DE-4D47-97EA-5DFACE78606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02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5A2BD3-B72F-344B-A30D-8C3365691E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2087" y="1484313"/>
            <a:ext cx="11807825" cy="1765300"/>
          </a:xfrm>
        </p:spPr>
        <p:txBody>
          <a:bodyPr anchor="b" anchorCtr="0"/>
          <a:lstStyle>
            <a:lvl1pPr marL="0" indent="0">
              <a:buNone/>
              <a:defRPr sz="60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Presentation 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8B15545-CDE4-2D46-87A4-4286855F50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2088" y="3429001"/>
            <a:ext cx="5759450" cy="1620837"/>
          </a:xfrm>
        </p:spPr>
        <p:txBody>
          <a:bodyPr anchor="t" anchorCtr="0"/>
          <a:lstStyle>
            <a:lvl1pPr marL="0" indent="0">
              <a:buNone/>
              <a:defRPr sz="25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Presentation description / </a:t>
            </a:r>
            <a:br>
              <a:rPr lang="en-GB" dirty="0"/>
            </a:br>
            <a:r>
              <a:rPr lang="en-GB" dirty="0"/>
              <a:t>event name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1DFB937-D895-0545-8B74-E2AA56A85F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5373688"/>
            <a:ext cx="5759450" cy="935036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100" b="0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Presenter name</a:t>
            </a:r>
          </a:p>
          <a:p>
            <a:pPr lvl="0"/>
            <a:r>
              <a:rPr lang="en-GB" dirty="0"/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68983C-442E-3442-A885-2EBC4210D1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74961" y="368300"/>
            <a:ext cx="2447397" cy="33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146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x1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A0062-35C4-7949-B078-A3CC17338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15B8DB-908B-5345-9445-A0BD1EB4EDB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92089" y="1484313"/>
            <a:ext cx="11807824" cy="482441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321E4F-039F-E848-A410-13DF340CC20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F7E87BC9-59D8-7A43-8D51-D39375D904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34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B8A7-34F1-2F44-BFD0-5B0963106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</p:spPr>
        <p:txBody>
          <a:bodyPr lIns="0" tIns="0" rIns="0" bIns="0" anchor="t" anchorCtr="0">
            <a:norm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64F645-AB02-DA4A-A91C-E1512E8CB6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542407-0F3C-1446-8EC5-64FB779F5147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2556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2B9747-A3CB-244F-9DD9-668E5443B71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2088" y="368299"/>
            <a:ext cx="11807825" cy="594041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500" b="0" i="0"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defRPr>
            </a:lvl1pPr>
            <a:lvl2pPr marL="368300" indent="-355600">
              <a:tabLst/>
              <a:defRPr sz="2500" b="0" i="0"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D246CF-39E7-524D-9794-4579951D97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F60184-0F25-DC4F-BDBD-35A3A3485049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7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1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5"/>
            <a:ext cx="11807824" cy="792157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1"/>
            <a:ext cx="5759451" cy="4824407"/>
          </a:xfrm>
        </p:spPr>
        <p:txBody>
          <a:bodyPr/>
          <a:lstStyle>
            <a:lvl1pPr marL="361950" indent="-3619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240464" y="1484312"/>
            <a:ext cx="5759450" cy="4824406"/>
          </a:xfrm>
        </p:spPr>
        <p:txBody>
          <a:bodyPr/>
          <a:lstStyle>
            <a:lvl1pPr marL="361950" indent="-3619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992000-E7FE-7A47-A9EE-58AF765390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F2117E-EDBF-6E47-9CD5-8DCA2408FD24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840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1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1"/>
            <a:ext cx="3745231" cy="4824409"/>
          </a:xfrm>
        </p:spPr>
        <p:txBody>
          <a:bodyPr/>
          <a:lstStyle>
            <a:lvl1pPr marL="361950" indent="-3492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224338" y="1484312"/>
            <a:ext cx="3743325" cy="4824406"/>
          </a:xfrm>
        </p:spPr>
        <p:txBody>
          <a:bodyPr/>
          <a:lstStyle>
            <a:lvl1pPr marL="361950" indent="-3619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4E33E8-40E7-CE49-B026-BAE77826400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254683" y="1484312"/>
            <a:ext cx="3745229" cy="4824407"/>
          </a:xfrm>
        </p:spPr>
        <p:txBody>
          <a:bodyPr/>
          <a:lstStyle>
            <a:lvl1pPr marL="361950" indent="-3619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BA7810-8D61-DF4A-ACD4-EF5AE797A23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5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1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1"/>
            <a:ext cx="2735264" cy="4824409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216275" y="1484312"/>
            <a:ext cx="2735263" cy="4824406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4E33E8-40E7-CE49-B026-BAE77826400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40463" y="1484318"/>
            <a:ext cx="2735262" cy="4824407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F2C00E1-F3ED-AB4F-94F7-8C684B7BCAE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264650" y="1484311"/>
            <a:ext cx="2735262" cy="4824407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2BCDB2D-B247-BC49-A03C-67EB91228087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674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x1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1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98B5F8E-9A52-9D4E-89E1-5C842F0752D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2595042" y="1484316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41BC2D4-4828-6A40-B55C-F3BAC631AE6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997997" y="1484316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F4731F7-7CB4-9348-A6D0-5A3469F2A55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400952" y="1484316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2881ADA-FB31-7941-A796-ECAFE80150D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9803906" y="1484316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3189BF-36F8-E142-B0D2-2F0575B3A20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046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13"/>
            <a:ext cx="11807824" cy="792149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EA6029-0BE2-2E48-8B98-4D2CAAA38C3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92088" y="4058162"/>
            <a:ext cx="5759450" cy="2250000"/>
          </a:xfrm>
        </p:spPr>
        <p:txBody>
          <a:bodyPr/>
          <a:lstStyle>
            <a:lvl1pPr marL="0" indent="0">
              <a:buFont typeface="System Font"/>
              <a:buNone/>
              <a:defRPr sz="21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2"/>
            <a:ext cx="5759451" cy="2250000"/>
          </a:xfrm>
        </p:spPr>
        <p:txBody>
          <a:bodyPr/>
          <a:lstStyle>
            <a:lvl1pPr marL="0" indent="0">
              <a:buFont typeface="System Font"/>
              <a:buNone/>
              <a:defRPr sz="21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8315F38-52A3-C148-9FE6-DA617FF1EAA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240464" y="4058725"/>
            <a:ext cx="5759449" cy="2250000"/>
          </a:xfrm>
        </p:spPr>
        <p:txBody>
          <a:bodyPr/>
          <a:lstStyle>
            <a:lvl1pPr marL="0" indent="0">
              <a:buFont typeface="System Font"/>
              <a:buNone/>
              <a:defRPr sz="21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240464" y="1484313"/>
            <a:ext cx="5759449" cy="2250000"/>
          </a:xfrm>
        </p:spPr>
        <p:txBody>
          <a:bodyPr/>
          <a:lstStyle>
            <a:lvl1pPr marL="0" indent="0">
              <a:buFont typeface="System Font"/>
              <a:buNone/>
              <a:defRPr sz="21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0F1DD5-48FC-4E4C-9BD5-06B014EA5F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900454-7C11-214F-B74C-EAD0692E5BB2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93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2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10"/>
            <a:ext cx="11807826" cy="79215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EA6029-0BE2-2E48-8B98-4D2CAAA38C3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84024" y="4058725"/>
            <a:ext cx="3743325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2"/>
            <a:ext cx="3743325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8315F38-52A3-C148-9FE6-DA617FF1EAA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224338" y="4058725"/>
            <a:ext cx="3735260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224338" y="1484312"/>
            <a:ext cx="3743325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C73F26E-D8F7-F546-89B9-4D7299F01568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8256588" y="1484313"/>
            <a:ext cx="3743325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701359C-DFD8-F847-ADA9-9F9CDB2CDD9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264653" y="4058725"/>
            <a:ext cx="3735260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2506EF0-F315-7845-A1FF-1CDB316FBC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D42E44-2F7E-5F44-B014-DAC1320AEE9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093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2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9" y="1484312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5FC02E4-8F2D-0C49-969E-6DB03AED7BD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3216276" y="1484313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9821FB0-5481-CB43-9A17-66B388706941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240463" y="1484313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00C7E43-69DC-A64D-8E37-1A5C66C0DE0B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9264651" y="1484313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37AD8E3-8813-D74C-87CA-80D331FE2EB4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192087" y="4058724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555FD05-F617-EF4F-8A3F-9C9AD6AA040C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3216274" y="4058725"/>
            <a:ext cx="2735261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40E6E57E-617C-9E45-86A8-0B0A4E5D8657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6240461" y="4058725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5C7136-DD5F-394A-BC8C-AE3A6365E3BF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9264649" y="4058725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F98FC1-1143-E74A-AF36-716E3EFC3D18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635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6" y="1484315"/>
            <a:ext cx="5759452" cy="3565524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CF60261-BA6C-2142-B71D-37994ED4A04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208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image (lef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AF1E0F-19C5-B747-BD0C-64ECB9AFC60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40463" y="1484313"/>
            <a:ext cx="5759450" cy="3565526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6E73A7-BA38-1E48-A15B-AFDF4974DF9B}"/>
              </a:ext>
            </a:extLst>
          </p:cNvPr>
          <p:cNvCxnSpPr>
            <a:cxnSpLocks/>
          </p:cNvCxnSpPr>
          <p:nvPr userDrawn="1"/>
        </p:nvCxnSpPr>
        <p:spPr>
          <a:xfrm>
            <a:off x="192087" y="206669"/>
            <a:ext cx="432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B534BBE3-AC4A-A64A-9737-8BA870D6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3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E268D1-3C47-474E-A601-6236191E27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25D2655-77D9-BB44-A9F7-604618321FBF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57F217F-D4AA-A141-BF24-68CCE02BE45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3935413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147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image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AF1E0F-19C5-B747-BD0C-64ECB9AFC60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7" y="1484313"/>
            <a:ext cx="5759449" cy="3565526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3758102-AAC4-EF4E-95BE-C05953CF1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9739721-2CBA-0E49-8EA4-C7900908454C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BAAA2378-A01C-5846-9EE5-133ECA58760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56587" y="0"/>
            <a:ext cx="3935413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A9B5D5-F83F-3F44-8A6D-52F74536CA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08186" y="6459947"/>
            <a:ext cx="909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1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40461" y="1484313"/>
            <a:ext cx="5759452" cy="3565525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B80CB2-8BC8-B245-9E9B-97E154FB3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1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2FCA2F-0D64-2F43-A09E-6E56CEE692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06ADE0-0810-2D43-92F8-BDC1658E9298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314BF0D-CD40-924D-8097-A6F680C70D5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5951540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61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6" y="1484316"/>
            <a:ext cx="5759452" cy="3565522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76A4C4-FD62-1A4A-BACD-014A5D830A35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3ABB104A-DA56-C54E-80D5-9BE7CE4447D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240460" y="-1584"/>
            <a:ext cx="5951540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29497E-9CF4-C640-A7E1-3C55832B00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0712" y="6447421"/>
            <a:ext cx="909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823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bot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D0FCA007-03B6-434E-8212-6AB5A68EE66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3429000"/>
            <a:ext cx="12192000" cy="3429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5" y="1484316"/>
            <a:ext cx="11807828" cy="1584321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F6CECA7-98DD-F446-B1FC-E4551883F807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587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to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7FF59F05-8043-7048-9449-8E7676FE644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12192000" cy="3429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8" y="3797300"/>
            <a:ext cx="11807828" cy="2511425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D4E17F-74A7-2947-94B5-436B235D58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2177D9-5305-6C4A-9E06-E122FA493D8E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4241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lar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299"/>
            <a:ext cx="11807825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9600" b="1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Large text call out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035055-A5CA-7940-ACDE-DBD340E72C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30EC1D-CCD2-F74F-B01D-7DEFEA58C43C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771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medi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299"/>
            <a:ext cx="11807825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7200" b="1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Medium text call out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035055-A5CA-7940-ACDE-DBD340E72C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F89B31-A97E-CB48-8F8E-BA781A569224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991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309"/>
            <a:ext cx="11807825" cy="5940415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4800" b="1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Small text call 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637AB9-D00C-544F-AA4F-4C7AC5A60F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8A033A-55CD-424E-8CA2-639E3BB65422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5842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91E849-2800-4BF6-8648-1810868AFE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6754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EAC093F2-4A94-4EC7-BFC5-282DC86922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40371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4AB8F044-DB76-470F-8712-563C8D77DA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13988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6100BE5D-F975-4662-A5D8-73DD0F6663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87605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3F780AC3-2DC9-4EBB-9F4A-4B369FDC73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61222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F4241E2C-AEC5-4C2F-A388-B4005397B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34839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BA3AED32-46CB-466C-8765-2739AAC2E45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08456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AB8256EC-2FE2-400D-A4E4-37966548E29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82073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EED6D159-A3F2-4B02-A7D4-A0B7B2A9800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255690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B61045-8A1E-4798-B8A2-EE3524BDB5B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829307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24E153D6-CC1A-4C88-B1FD-0A426D1D03A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02924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6D96D149-215E-4BD5-A884-53D586135DB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976541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D5BF7F5-BDD5-40DB-BD6D-939B542632F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550158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164B8FCE-B1CA-42F7-B454-3438E06D86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123775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EB9A9CBA-FB99-49CD-A237-6D4D9DF8D53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697392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69F3A84F-1D90-4186-8101-4814ED5DA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271009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C76DCF5B-3447-4568-B4B0-947C6E32FDE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844626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F23FB5D0-81E3-4C82-8E04-C2F90191C51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8243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67EB411D-F9B1-4144-991C-30A07DB25FF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991857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273D9433-3F04-4DB6-A540-D8A1D24C9038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66757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B754A3E-2B8E-453B-88CA-A6F907506AE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240374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15E74892-D88D-41F2-9117-D95D3BE6613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813991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108368C8-1137-4A8C-9EE2-4894AB94D3F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2387608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45740006-347F-4A43-87BD-295666157DEB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961225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CDE4A34E-8077-4534-A072-C6C634A4163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534842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CD0486D7-393B-434F-B2BB-563A2E02D48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108459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6" name="Picture Placeholder 3">
            <a:extLst>
              <a:ext uri="{FF2B5EF4-FFF2-40B4-BE49-F238E27FC236}">
                <a16:creationId xmlns:a16="http://schemas.microsoft.com/office/drawing/2014/main" id="{3734AAF6-A301-46B4-BF02-4D780BFDEDC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82076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7" name="Picture Placeholder 3">
            <a:extLst>
              <a:ext uri="{FF2B5EF4-FFF2-40B4-BE49-F238E27FC236}">
                <a16:creationId xmlns:a16="http://schemas.microsoft.com/office/drawing/2014/main" id="{2D8158EF-EF53-46D2-A438-ACBF30FCDB6B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255693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4096548D-9E8F-4860-9DC7-5CA22D780FA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829310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9" name="Picture Placeholder 3">
            <a:extLst>
              <a:ext uri="{FF2B5EF4-FFF2-40B4-BE49-F238E27FC236}">
                <a16:creationId xmlns:a16="http://schemas.microsoft.com/office/drawing/2014/main" id="{F04F13FF-F1AE-48B8-A4FD-355BAADF858A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402927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926B793F-2B20-430D-964C-8AC252AE1748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976544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1" name="Picture Placeholder 3">
            <a:extLst>
              <a:ext uri="{FF2B5EF4-FFF2-40B4-BE49-F238E27FC236}">
                <a16:creationId xmlns:a16="http://schemas.microsoft.com/office/drawing/2014/main" id="{ED02578B-E967-4964-875F-710800DF85FD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7550161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2" name="Picture Placeholder 3">
            <a:extLst>
              <a:ext uri="{FF2B5EF4-FFF2-40B4-BE49-F238E27FC236}">
                <a16:creationId xmlns:a16="http://schemas.microsoft.com/office/drawing/2014/main" id="{D74F66E9-31E4-4ECD-A33D-5D0A5F37AD5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8123778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F23DFA21-4B2A-4CA6-9534-0D3B9BA9E2A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697395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4" name="Picture Placeholder 3">
            <a:extLst>
              <a:ext uri="{FF2B5EF4-FFF2-40B4-BE49-F238E27FC236}">
                <a16:creationId xmlns:a16="http://schemas.microsoft.com/office/drawing/2014/main" id="{551CD1F5-FAB3-4F44-90FD-CE85BEDF22B3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271012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5" name="Picture Placeholder 3">
            <a:extLst>
              <a:ext uri="{FF2B5EF4-FFF2-40B4-BE49-F238E27FC236}">
                <a16:creationId xmlns:a16="http://schemas.microsoft.com/office/drawing/2014/main" id="{7830396A-3A72-443A-A43E-E531B0939393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844629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 dirty="0"/>
          </a:p>
        </p:txBody>
      </p:sp>
      <p:sp>
        <p:nvSpPr>
          <p:cNvPr id="46" name="Picture Placeholder 3">
            <a:extLst>
              <a:ext uri="{FF2B5EF4-FFF2-40B4-BE49-F238E27FC236}">
                <a16:creationId xmlns:a16="http://schemas.microsoft.com/office/drawing/2014/main" id="{7A2EAB1E-A4A2-44B9-8542-2970064A6DB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0418246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7" name="Picture Placeholder 3">
            <a:extLst>
              <a:ext uri="{FF2B5EF4-FFF2-40B4-BE49-F238E27FC236}">
                <a16:creationId xmlns:a16="http://schemas.microsoft.com/office/drawing/2014/main" id="{4C0C34B8-D05F-4634-92A9-1121E46BD24F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0991857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8" name="Picture Placeholder 3">
            <a:extLst>
              <a:ext uri="{FF2B5EF4-FFF2-40B4-BE49-F238E27FC236}">
                <a16:creationId xmlns:a16="http://schemas.microsoft.com/office/drawing/2014/main" id="{445DF841-33B2-4DFE-BA75-AA74A3D4DB9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66751" y="253335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9" name="Picture Placeholder 3">
            <a:extLst>
              <a:ext uri="{FF2B5EF4-FFF2-40B4-BE49-F238E27FC236}">
                <a16:creationId xmlns:a16="http://schemas.microsoft.com/office/drawing/2014/main" id="{4110FFA9-1B80-4DF3-A48E-50C405C31F5F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240368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0" name="Picture Placeholder 3">
            <a:extLst>
              <a:ext uri="{FF2B5EF4-FFF2-40B4-BE49-F238E27FC236}">
                <a16:creationId xmlns:a16="http://schemas.microsoft.com/office/drawing/2014/main" id="{0B328F52-5934-4D92-B82C-701750773ED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1813985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1" name="Picture Placeholder 3">
            <a:extLst>
              <a:ext uri="{FF2B5EF4-FFF2-40B4-BE49-F238E27FC236}">
                <a16:creationId xmlns:a16="http://schemas.microsoft.com/office/drawing/2014/main" id="{91141F52-193F-4982-89B4-BD89EB2D2FF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2387602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2" name="Picture Placeholder 3">
            <a:extLst>
              <a:ext uri="{FF2B5EF4-FFF2-40B4-BE49-F238E27FC236}">
                <a16:creationId xmlns:a16="http://schemas.microsoft.com/office/drawing/2014/main" id="{D3CDD8F0-35CB-4B85-9815-18C9E5400CE9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961219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3" name="Picture Placeholder 3">
            <a:extLst>
              <a:ext uri="{FF2B5EF4-FFF2-40B4-BE49-F238E27FC236}">
                <a16:creationId xmlns:a16="http://schemas.microsoft.com/office/drawing/2014/main" id="{E3C68C9F-69A8-4C66-9E5C-F696B78E7A86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3534836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4" name="Picture Placeholder 3">
            <a:extLst>
              <a:ext uri="{FF2B5EF4-FFF2-40B4-BE49-F238E27FC236}">
                <a16:creationId xmlns:a16="http://schemas.microsoft.com/office/drawing/2014/main" id="{E48D4A9D-F4EA-4200-B41D-792D3A1FDB18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108453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5" name="Picture Placeholder 3">
            <a:extLst>
              <a:ext uri="{FF2B5EF4-FFF2-40B4-BE49-F238E27FC236}">
                <a16:creationId xmlns:a16="http://schemas.microsoft.com/office/drawing/2014/main" id="{7D10700B-EF2C-4269-85AA-A576A5E7AAE7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4682070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6" name="Picture Placeholder 3">
            <a:extLst>
              <a:ext uri="{FF2B5EF4-FFF2-40B4-BE49-F238E27FC236}">
                <a16:creationId xmlns:a16="http://schemas.microsoft.com/office/drawing/2014/main" id="{8FE06C52-BE87-4452-A441-01D6FAEDC7B9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5255687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7" name="Picture Placeholder 3">
            <a:extLst>
              <a:ext uri="{FF2B5EF4-FFF2-40B4-BE49-F238E27FC236}">
                <a16:creationId xmlns:a16="http://schemas.microsoft.com/office/drawing/2014/main" id="{9C084F4C-80FE-4ED7-85C1-A2C8D3DD1017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829304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8" name="Picture Placeholder 3">
            <a:extLst>
              <a:ext uri="{FF2B5EF4-FFF2-40B4-BE49-F238E27FC236}">
                <a16:creationId xmlns:a16="http://schemas.microsoft.com/office/drawing/2014/main" id="{1EDF1320-9D98-470A-8C44-57E324150AB0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402921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9" name="Picture Placeholder 3">
            <a:extLst>
              <a:ext uri="{FF2B5EF4-FFF2-40B4-BE49-F238E27FC236}">
                <a16:creationId xmlns:a16="http://schemas.microsoft.com/office/drawing/2014/main" id="{54CE2C3F-648A-4865-9C1C-F70BCEA56BAB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6976538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0" name="Picture Placeholder 3">
            <a:extLst>
              <a:ext uri="{FF2B5EF4-FFF2-40B4-BE49-F238E27FC236}">
                <a16:creationId xmlns:a16="http://schemas.microsoft.com/office/drawing/2014/main" id="{04488910-10BE-4568-A894-D1F66E526B32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550155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1" name="Picture Placeholder 3">
            <a:extLst>
              <a:ext uri="{FF2B5EF4-FFF2-40B4-BE49-F238E27FC236}">
                <a16:creationId xmlns:a16="http://schemas.microsoft.com/office/drawing/2014/main" id="{DE050430-1DFA-4EEA-88CE-F666454182CE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8123772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2" name="Picture Placeholder 3">
            <a:extLst>
              <a:ext uri="{FF2B5EF4-FFF2-40B4-BE49-F238E27FC236}">
                <a16:creationId xmlns:a16="http://schemas.microsoft.com/office/drawing/2014/main" id="{7250F372-456A-4F64-87F5-CD1117D7AD71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8697389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3" name="Picture Placeholder 3">
            <a:extLst>
              <a:ext uri="{FF2B5EF4-FFF2-40B4-BE49-F238E27FC236}">
                <a16:creationId xmlns:a16="http://schemas.microsoft.com/office/drawing/2014/main" id="{E9B8EF17-D699-4B18-A4C1-B7DD32034BEF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9271006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4" name="Picture Placeholder 3">
            <a:extLst>
              <a:ext uri="{FF2B5EF4-FFF2-40B4-BE49-F238E27FC236}">
                <a16:creationId xmlns:a16="http://schemas.microsoft.com/office/drawing/2014/main" id="{B42A02A3-6577-4FCF-9110-6215370250BD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9844623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5" name="Picture Placeholder 3">
            <a:extLst>
              <a:ext uri="{FF2B5EF4-FFF2-40B4-BE49-F238E27FC236}">
                <a16:creationId xmlns:a16="http://schemas.microsoft.com/office/drawing/2014/main" id="{E55B7AA4-F948-4499-858F-65CBEBC2C9AB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>
          <a:xfrm>
            <a:off x="10418240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6" name="Picture Placeholder 3">
            <a:extLst>
              <a:ext uri="{FF2B5EF4-FFF2-40B4-BE49-F238E27FC236}">
                <a16:creationId xmlns:a16="http://schemas.microsoft.com/office/drawing/2014/main" id="{6A44A91D-9498-4AA5-9F3D-38067C377E04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>
          <a:xfrm>
            <a:off x="10991854" y="253335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7" name="Picture Placeholder 3">
            <a:extLst>
              <a:ext uri="{FF2B5EF4-FFF2-40B4-BE49-F238E27FC236}">
                <a16:creationId xmlns:a16="http://schemas.microsoft.com/office/drawing/2014/main" id="{84DE4921-BD50-4781-A4DE-503D567B897A}"/>
              </a:ext>
            </a:extLst>
          </p:cNvPr>
          <p:cNvSpPr>
            <a:spLocks noGrp="1"/>
          </p:cNvSpPr>
          <p:nvPr>
            <p:ph type="pic" sz="quarter" idx="67"/>
          </p:nvPr>
        </p:nvSpPr>
        <p:spPr>
          <a:xfrm>
            <a:off x="666754" y="321819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8" name="Picture Placeholder 3">
            <a:extLst>
              <a:ext uri="{FF2B5EF4-FFF2-40B4-BE49-F238E27FC236}">
                <a16:creationId xmlns:a16="http://schemas.microsoft.com/office/drawing/2014/main" id="{87A60B1D-2FC2-431E-B149-F5367EB8E6D5}"/>
              </a:ext>
            </a:extLst>
          </p:cNvPr>
          <p:cNvSpPr>
            <a:spLocks noGrp="1"/>
          </p:cNvSpPr>
          <p:nvPr>
            <p:ph type="pic" sz="quarter" idx="68"/>
          </p:nvPr>
        </p:nvSpPr>
        <p:spPr>
          <a:xfrm>
            <a:off x="1240371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9" name="Picture Placeholder 3">
            <a:extLst>
              <a:ext uri="{FF2B5EF4-FFF2-40B4-BE49-F238E27FC236}">
                <a16:creationId xmlns:a16="http://schemas.microsoft.com/office/drawing/2014/main" id="{AC0F2921-F30D-463D-B8E2-5A19F41B075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1813988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0" name="Picture Placeholder 3">
            <a:extLst>
              <a:ext uri="{FF2B5EF4-FFF2-40B4-BE49-F238E27FC236}">
                <a16:creationId xmlns:a16="http://schemas.microsoft.com/office/drawing/2014/main" id="{6C9B703D-CC7A-4C52-B0B7-91BE5753C7B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2387605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1" name="Picture Placeholder 3">
            <a:extLst>
              <a:ext uri="{FF2B5EF4-FFF2-40B4-BE49-F238E27FC236}">
                <a16:creationId xmlns:a16="http://schemas.microsoft.com/office/drawing/2014/main" id="{B0AA674E-F985-473C-9472-BD3B17AC93DE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2961222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2" name="Picture Placeholder 3">
            <a:extLst>
              <a:ext uri="{FF2B5EF4-FFF2-40B4-BE49-F238E27FC236}">
                <a16:creationId xmlns:a16="http://schemas.microsoft.com/office/drawing/2014/main" id="{C90D6D1E-01FE-489A-A9FD-F659A69EFB1D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3534839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3" name="Picture Placeholder 3">
            <a:extLst>
              <a:ext uri="{FF2B5EF4-FFF2-40B4-BE49-F238E27FC236}">
                <a16:creationId xmlns:a16="http://schemas.microsoft.com/office/drawing/2014/main" id="{24877CE8-7FEA-45F2-BAAF-1DB49C2EA89A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4108456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4" name="Picture Placeholder 3">
            <a:extLst>
              <a:ext uri="{FF2B5EF4-FFF2-40B4-BE49-F238E27FC236}">
                <a16:creationId xmlns:a16="http://schemas.microsoft.com/office/drawing/2014/main" id="{6909F2FF-4E62-4BDF-9D4F-63160E2F5421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4682073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5" name="Picture Placeholder 3">
            <a:extLst>
              <a:ext uri="{FF2B5EF4-FFF2-40B4-BE49-F238E27FC236}">
                <a16:creationId xmlns:a16="http://schemas.microsoft.com/office/drawing/2014/main" id="{55B26041-2085-4617-B87E-5EE67E48AED3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5255690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6" name="Picture Placeholder 3">
            <a:extLst>
              <a:ext uri="{FF2B5EF4-FFF2-40B4-BE49-F238E27FC236}">
                <a16:creationId xmlns:a16="http://schemas.microsoft.com/office/drawing/2014/main" id="{772E60F6-DEE9-42E1-BE2E-A756D7DB2394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5829307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7" name="Picture Placeholder 3">
            <a:extLst>
              <a:ext uri="{FF2B5EF4-FFF2-40B4-BE49-F238E27FC236}">
                <a16:creationId xmlns:a16="http://schemas.microsoft.com/office/drawing/2014/main" id="{E65C1EC8-AACB-464B-BAC6-A0C6ED82C98D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>
            <a:off x="6402924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8" name="Picture Placeholder 3">
            <a:extLst>
              <a:ext uri="{FF2B5EF4-FFF2-40B4-BE49-F238E27FC236}">
                <a16:creationId xmlns:a16="http://schemas.microsoft.com/office/drawing/2014/main" id="{5884D4E4-66AC-4B89-B94A-0342E07C5E91}"/>
              </a:ext>
            </a:extLst>
          </p:cNvPr>
          <p:cNvSpPr>
            <a:spLocks noGrp="1"/>
          </p:cNvSpPr>
          <p:nvPr>
            <p:ph type="pic" sz="quarter" idx="78"/>
          </p:nvPr>
        </p:nvSpPr>
        <p:spPr>
          <a:xfrm>
            <a:off x="6976541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9" name="Picture Placeholder 3">
            <a:extLst>
              <a:ext uri="{FF2B5EF4-FFF2-40B4-BE49-F238E27FC236}">
                <a16:creationId xmlns:a16="http://schemas.microsoft.com/office/drawing/2014/main" id="{223F551B-E0FC-4874-9368-A6A9A54AF800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7550158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0" name="Picture Placeholder 3">
            <a:extLst>
              <a:ext uri="{FF2B5EF4-FFF2-40B4-BE49-F238E27FC236}">
                <a16:creationId xmlns:a16="http://schemas.microsoft.com/office/drawing/2014/main" id="{619C14EC-64B1-455A-9C0A-B7C6D8DA0E1D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>
            <a:off x="8123775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28089A62-C53A-4B53-8FD1-C69574BEDEB1}"/>
              </a:ext>
            </a:extLst>
          </p:cNvPr>
          <p:cNvSpPr>
            <a:spLocks noGrp="1"/>
          </p:cNvSpPr>
          <p:nvPr>
            <p:ph type="pic" sz="quarter" idx="81"/>
          </p:nvPr>
        </p:nvSpPr>
        <p:spPr>
          <a:xfrm>
            <a:off x="8697392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2" name="Picture Placeholder 3">
            <a:extLst>
              <a:ext uri="{FF2B5EF4-FFF2-40B4-BE49-F238E27FC236}">
                <a16:creationId xmlns:a16="http://schemas.microsoft.com/office/drawing/2014/main" id="{BB43722B-985F-43AC-82CF-C0E5A61D60CA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9271009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3" name="Picture Placeholder 3">
            <a:extLst>
              <a:ext uri="{FF2B5EF4-FFF2-40B4-BE49-F238E27FC236}">
                <a16:creationId xmlns:a16="http://schemas.microsoft.com/office/drawing/2014/main" id="{7E57E672-6586-4B21-B358-8BBE6CBE64A4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9844626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4" name="Picture Placeholder 3">
            <a:extLst>
              <a:ext uri="{FF2B5EF4-FFF2-40B4-BE49-F238E27FC236}">
                <a16:creationId xmlns:a16="http://schemas.microsoft.com/office/drawing/2014/main" id="{E6FAA9CF-2AF2-4E8B-8FD7-9FE6EFE13192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10418243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5" name="Picture Placeholder 3">
            <a:extLst>
              <a:ext uri="{FF2B5EF4-FFF2-40B4-BE49-F238E27FC236}">
                <a16:creationId xmlns:a16="http://schemas.microsoft.com/office/drawing/2014/main" id="{374F3063-3102-4C8D-8950-0C3613A479F6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10991854" y="321819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6" name="Picture Placeholder 3">
            <a:extLst>
              <a:ext uri="{FF2B5EF4-FFF2-40B4-BE49-F238E27FC236}">
                <a16:creationId xmlns:a16="http://schemas.microsoft.com/office/drawing/2014/main" id="{12718832-C3C6-4E7B-803E-1E7C297AD74A}"/>
              </a:ext>
            </a:extLst>
          </p:cNvPr>
          <p:cNvSpPr>
            <a:spLocks noGrp="1"/>
          </p:cNvSpPr>
          <p:nvPr>
            <p:ph type="pic" sz="quarter" idx="86"/>
          </p:nvPr>
        </p:nvSpPr>
        <p:spPr>
          <a:xfrm>
            <a:off x="667557" y="3903028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7" name="Picture Placeholder 3">
            <a:extLst>
              <a:ext uri="{FF2B5EF4-FFF2-40B4-BE49-F238E27FC236}">
                <a16:creationId xmlns:a16="http://schemas.microsoft.com/office/drawing/2014/main" id="{64629C66-9BA1-4656-BE4F-9BEB4A89BDF6}"/>
              </a:ext>
            </a:extLst>
          </p:cNvPr>
          <p:cNvSpPr>
            <a:spLocks noGrp="1"/>
          </p:cNvSpPr>
          <p:nvPr>
            <p:ph type="pic" sz="quarter" idx="87"/>
          </p:nvPr>
        </p:nvSpPr>
        <p:spPr>
          <a:xfrm>
            <a:off x="1241174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8" name="Picture Placeholder 3">
            <a:extLst>
              <a:ext uri="{FF2B5EF4-FFF2-40B4-BE49-F238E27FC236}">
                <a16:creationId xmlns:a16="http://schemas.microsoft.com/office/drawing/2014/main" id="{026AC32C-E1DC-4564-8EAA-C6658443DCE9}"/>
              </a:ext>
            </a:extLst>
          </p:cNvPr>
          <p:cNvSpPr>
            <a:spLocks noGrp="1"/>
          </p:cNvSpPr>
          <p:nvPr>
            <p:ph type="pic" sz="quarter" idx="88"/>
          </p:nvPr>
        </p:nvSpPr>
        <p:spPr>
          <a:xfrm>
            <a:off x="1814791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9" name="Picture Placeholder 3">
            <a:extLst>
              <a:ext uri="{FF2B5EF4-FFF2-40B4-BE49-F238E27FC236}">
                <a16:creationId xmlns:a16="http://schemas.microsoft.com/office/drawing/2014/main" id="{1F699C86-3334-49B1-8647-561FD50FB3B6}"/>
              </a:ext>
            </a:extLst>
          </p:cNvPr>
          <p:cNvSpPr>
            <a:spLocks noGrp="1"/>
          </p:cNvSpPr>
          <p:nvPr>
            <p:ph type="pic" sz="quarter" idx="89"/>
          </p:nvPr>
        </p:nvSpPr>
        <p:spPr>
          <a:xfrm>
            <a:off x="2388408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0" name="Picture Placeholder 3">
            <a:extLst>
              <a:ext uri="{FF2B5EF4-FFF2-40B4-BE49-F238E27FC236}">
                <a16:creationId xmlns:a16="http://schemas.microsoft.com/office/drawing/2014/main" id="{0F7421AA-BFED-425B-8BDE-E0280558901D}"/>
              </a:ext>
            </a:extLst>
          </p:cNvPr>
          <p:cNvSpPr>
            <a:spLocks noGrp="1"/>
          </p:cNvSpPr>
          <p:nvPr>
            <p:ph type="pic" sz="quarter" idx="90"/>
          </p:nvPr>
        </p:nvSpPr>
        <p:spPr>
          <a:xfrm>
            <a:off x="2962025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1" name="Picture Placeholder 3">
            <a:extLst>
              <a:ext uri="{FF2B5EF4-FFF2-40B4-BE49-F238E27FC236}">
                <a16:creationId xmlns:a16="http://schemas.microsoft.com/office/drawing/2014/main" id="{4532239D-11CD-404A-B1E9-BCB2EF45FF3A}"/>
              </a:ext>
            </a:extLst>
          </p:cNvPr>
          <p:cNvSpPr>
            <a:spLocks noGrp="1"/>
          </p:cNvSpPr>
          <p:nvPr>
            <p:ph type="pic" sz="quarter" idx="91"/>
          </p:nvPr>
        </p:nvSpPr>
        <p:spPr>
          <a:xfrm>
            <a:off x="3535642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2" name="Picture Placeholder 3">
            <a:extLst>
              <a:ext uri="{FF2B5EF4-FFF2-40B4-BE49-F238E27FC236}">
                <a16:creationId xmlns:a16="http://schemas.microsoft.com/office/drawing/2014/main" id="{D41F7A79-14CF-4563-AAEC-123A3380A201}"/>
              </a:ext>
            </a:extLst>
          </p:cNvPr>
          <p:cNvSpPr>
            <a:spLocks noGrp="1"/>
          </p:cNvSpPr>
          <p:nvPr>
            <p:ph type="pic" sz="quarter" idx="92"/>
          </p:nvPr>
        </p:nvSpPr>
        <p:spPr>
          <a:xfrm>
            <a:off x="4109259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3" name="Picture Placeholder 3">
            <a:extLst>
              <a:ext uri="{FF2B5EF4-FFF2-40B4-BE49-F238E27FC236}">
                <a16:creationId xmlns:a16="http://schemas.microsoft.com/office/drawing/2014/main" id="{CECFBA8D-A5D0-4C1B-ABA0-7497D1CA26DD}"/>
              </a:ext>
            </a:extLst>
          </p:cNvPr>
          <p:cNvSpPr>
            <a:spLocks noGrp="1"/>
          </p:cNvSpPr>
          <p:nvPr>
            <p:ph type="pic" sz="quarter" idx="93"/>
          </p:nvPr>
        </p:nvSpPr>
        <p:spPr>
          <a:xfrm>
            <a:off x="4682876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4" name="Picture Placeholder 3">
            <a:extLst>
              <a:ext uri="{FF2B5EF4-FFF2-40B4-BE49-F238E27FC236}">
                <a16:creationId xmlns:a16="http://schemas.microsoft.com/office/drawing/2014/main" id="{4EA06613-CEDB-4342-9A99-AA308CBA3E8B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5256493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5" name="Picture Placeholder 3">
            <a:extLst>
              <a:ext uri="{FF2B5EF4-FFF2-40B4-BE49-F238E27FC236}">
                <a16:creationId xmlns:a16="http://schemas.microsoft.com/office/drawing/2014/main" id="{9065C0AA-C3E2-4D50-AB7B-A3E3F73789AA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5830110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6" name="Picture Placeholder 3">
            <a:extLst>
              <a:ext uri="{FF2B5EF4-FFF2-40B4-BE49-F238E27FC236}">
                <a16:creationId xmlns:a16="http://schemas.microsoft.com/office/drawing/2014/main" id="{A465A43A-5ED6-4F01-A76D-9911FE2363AD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6403727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7" name="Picture Placeholder 3">
            <a:extLst>
              <a:ext uri="{FF2B5EF4-FFF2-40B4-BE49-F238E27FC236}">
                <a16:creationId xmlns:a16="http://schemas.microsoft.com/office/drawing/2014/main" id="{14825284-E3AF-4092-A40D-284575002F34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6977344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8" name="Picture Placeholder 3">
            <a:extLst>
              <a:ext uri="{FF2B5EF4-FFF2-40B4-BE49-F238E27FC236}">
                <a16:creationId xmlns:a16="http://schemas.microsoft.com/office/drawing/2014/main" id="{2330A4BA-DE17-491D-A47B-7F2EF4BB10E7}"/>
              </a:ext>
            </a:extLst>
          </p:cNvPr>
          <p:cNvSpPr>
            <a:spLocks noGrp="1"/>
          </p:cNvSpPr>
          <p:nvPr>
            <p:ph type="pic" sz="quarter" idx="98"/>
          </p:nvPr>
        </p:nvSpPr>
        <p:spPr>
          <a:xfrm>
            <a:off x="7550961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9" name="Picture Placeholder 3">
            <a:extLst>
              <a:ext uri="{FF2B5EF4-FFF2-40B4-BE49-F238E27FC236}">
                <a16:creationId xmlns:a16="http://schemas.microsoft.com/office/drawing/2014/main" id="{3B607C97-2AE4-4282-8F71-C8A837A6D06B}"/>
              </a:ext>
            </a:extLst>
          </p:cNvPr>
          <p:cNvSpPr>
            <a:spLocks noGrp="1"/>
          </p:cNvSpPr>
          <p:nvPr>
            <p:ph type="pic" sz="quarter" idx="99"/>
          </p:nvPr>
        </p:nvSpPr>
        <p:spPr>
          <a:xfrm>
            <a:off x="8124578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0" name="Picture Placeholder 3">
            <a:extLst>
              <a:ext uri="{FF2B5EF4-FFF2-40B4-BE49-F238E27FC236}">
                <a16:creationId xmlns:a16="http://schemas.microsoft.com/office/drawing/2014/main" id="{3C94E2C4-8768-4EC3-96E6-E02A2ECD0F70}"/>
              </a:ext>
            </a:extLst>
          </p:cNvPr>
          <p:cNvSpPr>
            <a:spLocks noGrp="1"/>
          </p:cNvSpPr>
          <p:nvPr>
            <p:ph type="pic" sz="quarter" idx="100"/>
          </p:nvPr>
        </p:nvSpPr>
        <p:spPr>
          <a:xfrm>
            <a:off x="8698195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1" name="Picture Placeholder 3">
            <a:extLst>
              <a:ext uri="{FF2B5EF4-FFF2-40B4-BE49-F238E27FC236}">
                <a16:creationId xmlns:a16="http://schemas.microsoft.com/office/drawing/2014/main" id="{62E0E981-95BA-4642-AA4C-7B0B52CF6696}"/>
              </a:ext>
            </a:extLst>
          </p:cNvPr>
          <p:cNvSpPr>
            <a:spLocks noGrp="1"/>
          </p:cNvSpPr>
          <p:nvPr>
            <p:ph type="pic" sz="quarter" idx="101"/>
          </p:nvPr>
        </p:nvSpPr>
        <p:spPr>
          <a:xfrm>
            <a:off x="9271812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2" name="Picture Placeholder 3">
            <a:extLst>
              <a:ext uri="{FF2B5EF4-FFF2-40B4-BE49-F238E27FC236}">
                <a16:creationId xmlns:a16="http://schemas.microsoft.com/office/drawing/2014/main" id="{73FD81BC-BC35-4C73-83AF-5C8724E1E818}"/>
              </a:ext>
            </a:extLst>
          </p:cNvPr>
          <p:cNvSpPr>
            <a:spLocks noGrp="1"/>
          </p:cNvSpPr>
          <p:nvPr>
            <p:ph type="pic" sz="quarter" idx="102"/>
          </p:nvPr>
        </p:nvSpPr>
        <p:spPr>
          <a:xfrm>
            <a:off x="9845429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3" name="Picture Placeholder 3">
            <a:extLst>
              <a:ext uri="{FF2B5EF4-FFF2-40B4-BE49-F238E27FC236}">
                <a16:creationId xmlns:a16="http://schemas.microsoft.com/office/drawing/2014/main" id="{35721567-DB33-4C45-8615-7543562C69AC}"/>
              </a:ext>
            </a:extLst>
          </p:cNvPr>
          <p:cNvSpPr>
            <a:spLocks noGrp="1"/>
          </p:cNvSpPr>
          <p:nvPr>
            <p:ph type="pic" sz="quarter" idx="103"/>
          </p:nvPr>
        </p:nvSpPr>
        <p:spPr>
          <a:xfrm>
            <a:off x="10419046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4" name="Picture Placeholder 3">
            <a:extLst>
              <a:ext uri="{FF2B5EF4-FFF2-40B4-BE49-F238E27FC236}">
                <a16:creationId xmlns:a16="http://schemas.microsoft.com/office/drawing/2014/main" id="{DC0CE326-1D20-4E58-BD07-4F3F714C33AC}"/>
              </a:ext>
            </a:extLst>
          </p:cNvPr>
          <p:cNvSpPr>
            <a:spLocks noGrp="1"/>
          </p:cNvSpPr>
          <p:nvPr>
            <p:ph type="pic" sz="quarter" idx="104"/>
          </p:nvPr>
        </p:nvSpPr>
        <p:spPr>
          <a:xfrm>
            <a:off x="10992657" y="3903028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5" name="Picture Placeholder 3">
            <a:extLst>
              <a:ext uri="{FF2B5EF4-FFF2-40B4-BE49-F238E27FC236}">
                <a16:creationId xmlns:a16="http://schemas.microsoft.com/office/drawing/2014/main" id="{F8659BAC-FEA6-4630-970C-0D2A6AC68B4D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667551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6" name="Picture Placeholder 3">
            <a:extLst>
              <a:ext uri="{FF2B5EF4-FFF2-40B4-BE49-F238E27FC236}">
                <a16:creationId xmlns:a16="http://schemas.microsoft.com/office/drawing/2014/main" id="{4CDDEEE9-1030-4C65-B825-72CE4282950C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1241174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7" name="Picture Placeholder 3">
            <a:extLst>
              <a:ext uri="{FF2B5EF4-FFF2-40B4-BE49-F238E27FC236}">
                <a16:creationId xmlns:a16="http://schemas.microsoft.com/office/drawing/2014/main" id="{3309FA2B-7DF8-49A2-97C1-A4BA3B0152CD}"/>
              </a:ext>
            </a:extLst>
          </p:cNvPr>
          <p:cNvSpPr>
            <a:spLocks noGrp="1"/>
          </p:cNvSpPr>
          <p:nvPr>
            <p:ph type="pic" sz="quarter" idx="107"/>
          </p:nvPr>
        </p:nvSpPr>
        <p:spPr>
          <a:xfrm>
            <a:off x="1814791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8" name="Picture Placeholder 3">
            <a:extLst>
              <a:ext uri="{FF2B5EF4-FFF2-40B4-BE49-F238E27FC236}">
                <a16:creationId xmlns:a16="http://schemas.microsoft.com/office/drawing/2014/main" id="{A65D839D-CBB7-4C01-8E96-D05876D35D81}"/>
              </a:ext>
            </a:extLst>
          </p:cNvPr>
          <p:cNvSpPr>
            <a:spLocks noGrp="1"/>
          </p:cNvSpPr>
          <p:nvPr>
            <p:ph type="pic" sz="quarter" idx="108"/>
          </p:nvPr>
        </p:nvSpPr>
        <p:spPr>
          <a:xfrm>
            <a:off x="2388408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9" name="Picture Placeholder 3">
            <a:extLst>
              <a:ext uri="{FF2B5EF4-FFF2-40B4-BE49-F238E27FC236}">
                <a16:creationId xmlns:a16="http://schemas.microsoft.com/office/drawing/2014/main" id="{1E0787E0-4FB5-403C-B691-117B7A871569}"/>
              </a:ext>
            </a:extLst>
          </p:cNvPr>
          <p:cNvSpPr>
            <a:spLocks noGrp="1"/>
          </p:cNvSpPr>
          <p:nvPr>
            <p:ph type="pic" sz="quarter" idx="109"/>
          </p:nvPr>
        </p:nvSpPr>
        <p:spPr>
          <a:xfrm>
            <a:off x="2962025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0" name="Picture Placeholder 3">
            <a:extLst>
              <a:ext uri="{FF2B5EF4-FFF2-40B4-BE49-F238E27FC236}">
                <a16:creationId xmlns:a16="http://schemas.microsoft.com/office/drawing/2014/main" id="{02E1C102-B191-4ADC-96CB-C72F1A6712C5}"/>
              </a:ext>
            </a:extLst>
          </p:cNvPr>
          <p:cNvSpPr>
            <a:spLocks noGrp="1"/>
          </p:cNvSpPr>
          <p:nvPr>
            <p:ph type="pic" sz="quarter" idx="110"/>
          </p:nvPr>
        </p:nvSpPr>
        <p:spPr>
          <a:xfrm>
            <a:off x="3535642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1" name="Picture Placeholder 3">
            <a:extLst>
              <a:ext uri="{FF2B5EF4-FFF2-40B4-BE49-F238E27FC236}">
                <a16:creationId xmlns:a16="http://schemas.microsoft.com/office/drawing/2014/main" id="{0F732065-2560-4AA6-AE48-72DFD7DC4A7D}"/>
              </a:ext>
            </a:extLst>
          </p:cNvPr>
          <p:cNvSpPr>
            <a:spLocks noGrp="1"/>
          </p:cNvSpPr>
          <p:nvPr>
            <p:ph type="pic" sz="quarter" idx="111"/>
          </p:nvPr>
        </p:nvSpPr>
        <p:spPr>
          <a:xfrm>
            <a:off x="4109259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2" name="Picture Placeholder 3">
            <a:extLst>
              <a:ext uri="{FF2B5EF4-FFF2-40B4-BE49-F238E27FC236}">
                <a16:creationId xmlns:a16="http://schemas.microsoft.com/office/drawing/2014/main" id="{E8E85D65-4D51-4D6C-9930-2C6A76BF751D}"/>
              </a:ext>
            </a:extLst>
          </p:cNvPr>
          <p:cNvSpPr>
            <a:spLocks noGrp="1"/>
          </p:cNvSpPr>
          <p:nvPr>
            <p:ph type="pic" sz="quarter" idx="112"/>
          </p:nvPr>
        </p:nvSpPr>
        <p:spPr>
          <a:xfrm>
            <a:off x="4682876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3" name="Picture Placeholder 3">
            <a:extLst>
              <a:ext uri="{FF2B5EF4-FFF2-40B4-BE49-F238E27FC236}">
                <a16:creationId xmlns:a16="http://schemas.microsoft.com/office/drawing/2014/main" id="{7D02CBBE-C793-46E3-9B75-081BCDE78D5A}"/>
              </a:ext>
            </a:extLst>
          </p:cNvPr>
          <p:cNvSpPr>
            <a:spLocks noGrp="1"/>
          </p:cNvSpPr>
          <p:nvPr>
            <p:ph type="pic" sz="quarter" idx="113"/>
          </p:nvPr>
        </p:nvSpPr>
        <p:spPr>
          <a:xfrm>
            <a:off x="5256493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4" name="Picture Placeholder 3">
            <a:extLst>
              <a:ext uri="{FF2B5EF4-FFF2-40B4-BE49-F238E27FC236}">
                <a16:creationId xmlns:a16="http://schemas.microsoft.com/office/drawing/2014/main" id="{4592D546-EFDE-4B76-9BED-3F841CBD1A31}"/>
              </a:ext>
            </a:extLst>
          </p:cNvPr>
          <p:cNvSpPr>
            <a:spLocks noGrp="1"/>
          </p:cNvSpPr>
          <p:nvPr>
            <p:ph type="pic" sz="quarter" idx="114"/>
          </p:nvPr>
        </p:nvSpPr>
        <p:spPr>
          <a:xfrm>
            <a:off x="5830110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5" name="Picture Placeholder 3">
            <a:extLst>
              <a:ext uri="{FF2B5EF4-FFF2-40B4-BE49-F238E27FC236}">
                <a16:creationId xmlns:a16="http://schemas.microsoft.com/office/drawing/2014/main" id="{073E1E4B-A3B4-4665-857E-0EB63293E5F2}"/>
              </a:ext>
            </a:extLst>
          </p:cNvPr>
          <p:cNvSpPr>
            <a:spLocks noGrp="1"/>
          </p:cNvSpPr>
          <p:nvPr>
            <p:ph type="pic" sz="quarter" idx="115"/>
          </p:nvPr>
        </p:nvSpPr>
        <p:spPr>
          <a:xfrm>
            <a:off x="6403727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6" name="Picture Placeholder 3">
            <a:extLst>
              <a:ext uri="{FF2B5EF4-FFF2-40B4-BE49-F238E27FC236}">
                <a16:creationId xmlns:a16="http://schemas.microsoft.com/office/drawing/2014/main" id="{2B1490F0-B0A4-4BD4-BA04-267E958146C3}"/>
              </a:ext>
            </a:extLst>
          </p:cNvPr>
          <p:cNvSpPr>
            <a:spLocks noGrp="1"/>
          </p:cNvSpPr>
          <p:nvPr>
            <p:ph type="pic" sz="quarter" idx="116"/>
          </p:nvPr>
        </p:nvSpPr>
        <p:spPr>
          <a:xfrm>
            <a:off x="6977344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7" name="Picture Placeholder 3">
            <a:extLst>
              <a:ext uri="{FF2B5EF4-FFF2-40B4-BE49-F238E27FC236}">
                <a16:creationId xmlns:a16="http://schemas.microsoft.com/office/drawing/2014/main" id="{F84E156E-BC15-4A3C-9132-F9CB25A35287}"/>
              </a:ext>
            </a:extLst>
          </p:cNvPr>
          <p:cNvSpPr>
            <a:spLocks noGrp="1"/>
          </p:cNvSpPr>
          <p:nvPr>
            <p:ph type="pic" sz="quarter" idx="117"/>
          </p:nvPr>
        </p:nvSpPr>
        <p:spPr>
          <a:xfrm>
            <a:off x="7550961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8" name="Picture Placeholder 3">
            <a:extLst>
              <a:ext uri="{FF2B5EF4-FFF2-40B4-BE49-F238E27FC236}">
                <a16:creationId xmlns:a16="http://schemas.microsoft.com/office/drawing/2014/main" id="{DEF302F8-1351-412F-B121-3345A8F9A2AE}"/>
              </a:ext>
            </a:extLst>
          </p:cNvPr>
          <p:cNvSpPr>
            <a:spLocks noGrp="1"/>
          </p:cNvSpPr>
          <p:nvPr>
            <p:ph type="pic" sz="quarter" idx="118"/>
          </p:nvPr>
        </p:nvSpPr>
        <p:spPr>
          <a:xfrm>
            <a:off x="8124578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9" name="Picture Placeholder 3">
            <a:extLst>
              <a:ext uri="{FF2B5EF4-FFF2-40B4-BE49-F238E27FC236}">
                <a16:creationId xmlns:a16="http://schemas.microsoft.com/office/drawing/2014/main" id="{FAEB9563-58E3-439A-B15B-B76C8C28D74B}"/>
              </a:ext>
            </a:extLst>
          </p:cNvPr>
          <p:cNvSpPr>
            <a:spLocks noGrp="1"/>
          </p:cNvSpPr>
          <p:nvPr>
            <p:ph type="pic" sz="quarter" idx="119"/>
          </p:nvPr>
        </p:nvSpPr>
        <p:spPr>
          <a:xfrm>
            <a:off x="8698195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0" name="Picture Placeholder 3">
            <a:extLst>
              <a:ext uri="{FF2B5EF4-FFF2-40B4-BE49-F238E27FC236}">
                <a16:creationId xmlns:a16="http://schemas.microsoft.com/office/drawing/2014/main" id="{FABC0962-3285-43C1-AA07-5B073749178C}"/>
              </a:ext>
            </a:extLst>
          </p:cNvPr>
          <p:cNvSpPr>
            <a:spLocks noGrp="1"/>
          </p:cNvSpPr>
          <p:nvPr>
            <p:ph type="pic" sz="quarter" idx="120"/>
          </p:nvPr>
        </p:nvSpPr>
        <p:spPr>
          <a:xfrm>
            <a:off x="9271812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1" name="Picture Placeholder 3">
            <a:extLst>
              <a:ext uri="{FF2B5EF4-FFF2-40B4-BE49-F238E27FC236}">
                <a16:creationId xmlns:a16="http://schemas.microsoft.com/office/drawing/2014/main" id="{62B37DF1-6F3B-40E7-A9F0-BE6353DC8615}"/>
              </a:ext>
            </a:extLst>
          </p:cNvPr>
          <p:cNvSpPr>
            <a:spLocks noGrp="1"/>
          </p:cNvSpPr>
          <p:nvPr>
            <p:ph type="pic" sz="quarter" idx="121"/>
          </p:nvPr>
        </p:nvSpPr>
        <p:spPr>
          <a:xfrm>
            <a:off x="9845429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2" name="Picture Placeholder 3">
            <a:extLst>
              <a:ext uri="{FF2B5EF4-FFF2-40B4-BE49-F238E27FC236}">
                <a16:creationId xmlns:a16="http://schemas.microsoft.com/office/drawing/2014/main" id="{C8BFD0B8-5443-4406-8ACA-4812A4197B59}"/>
              </a:ext>
            </a:extLst>
          </p:cNvPr>
          <p:cNvSpPr>
            <a:spLocks noGrp="1"/>
          </p:cNvSpPr>
          <p:nvPr>
            <p:ph type="pic" sz="quarter" idx="122"/>
          </p:nvPr>
        </p:nvSpPr>
        <p:spPr>
          <a:xfrm>
            <a:off x="10419046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3" name="Picture Placeholder 3">
            <a:extLst>
              <a:ext uri="{FF2B5EF4-FFF2-40B4-BE49-F238E27FC236}">
                <a16:creationId xmlns:a16="http://schemas.microsoft.com/office/drawing/2014/main" id="{89FB2940-1141-484F-A1DD-53F7CCB210BB}"/>
              </a:ext>
            </a:extLst>
          </p:cNvPr>
          <p:cNvSpPr>
            <a:spLocks noGrp="1"/>
          </p:cNvSpPr>
          <p:nvPr>
            <p:ph type="pic" sz="quarter" idx="123"/>
          </p:nvPr>
        </p:nvSpPr>
        <p:spPr>
          <a:xfrm>
            <a:off x="10992654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4" name="Picture Placeholder 3">
            <a:extLst>
              <a:ext uri="{FF2B5EF4-FFF2-40B4-BE49-F238E27FC236}">
                <a16:creationId xmlns:a16="http://schemas.microsoft.com/office/drawing/2014/main" id="{3B4F1262-FE44-4A3A-82D5-7B4645E3B56B}"/>
              </a:ext>
            </a:extLst>
          </p:cNvPr>
          <p:cNvSpPr>
            <a:spLocks noGrp="1"/>
          </p:cNvSpPr>
          <p:nvPr>
            <p:ph type="pic" sz="quarter" idx="124"/>
          </p:nvPr>
        </p:nvSpPr>
        <p:spPr>
          <a:xfrm>
            <a:off x="667554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5" name="Picture Placeholder 3">
            <a:extLst>
              <a:ext uri="{FF2B5EF4-FFF2-40B4-BE49-F238E27FC236}">
                <a16:creationId xmlns:a16="http://schemas.microsoft.com/office/drawing/2014/main" id="{54EB9E2E-6DB6-4ACE-8906-7386589E626E}"/>
              </a:ext>
            </a:extLst>
          </p:cNvPr>
          <p:cNvSpPr>
            <a:spLocks noGrp="1"/>
          </p:cNvSpPr>
          <p:nvPr>
            <p:ph type="pic" sz="quarter" idx="125"/>
          </p:nvPr>
        </p:nvSpPr>
        <p:spPr>
          <a:xfrm>
            <a:off x="1241171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6" name="Picture Placeholder 3">
            <a:extLst>
              <a:ext uri="{FF2B5EF4-FFF2-40B4-BE49-F238E27FC236}">
                <a16:creationId xmlns:a16="http://schemas.microsoft.com/office/drawing/2014/main" id="{0D784079-1370-46EC-A680-4794D9785233}"/>
              </a:ext>
            </a:extLst>
          </p:cNvPr>
          <p:cNvSpPr>
            <a:spLocks noGrp="1"/>
          </p:cNvSpPr>
          <p:nvPr>
            <p:ph type="pic" sz="quarter" idx="126"/>
          </p:nvPr>
        </p:nvSpPr>
        <p:spPr>
          <a:xfrm>
            <a:off x="1814788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7" name="Picture Placeholder 3">
            <a:extLst>
              <a:ext uri="{FF2B5EF4-FFF2-40B4-BE49-F238E27FC236}">
                <a16:creationId xmlns:a16="http://schemas.microsoft.com/office/drawing/2014/main" id="{286050DF-F03B-41EE-9962-F9CC5173056B}"/>
              </a:ext>
            </a:extLst>
          </p:cNvPr>
          <p:cNvSpPr>
            <a:spLocks noGrp="1"/>
          </p:cNvSpPr>
          <p:nvPr>
            <p:ph type="pic" sz="quarter" idx="127"/>
          </p:nvPr>
        </p:nvSpPr>
        <p:spPr>
          <a:xfrm>
            <a:off x="2388405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8" name="Picture Placeholder 3">
            <a:extLst>
              <a:ext uri="{FF2B5EF4-FFF2-40B4-BE49-F238E27FC236}">
                <a16:creationId xmlns:a16="http://schemas.microsoft.com/office/drawing/2014/main" id="{9646F6DE-C08A-4D11-AB97-4E3602D38A3A}"/>
              </a:ext>
            </a:extLst>
          </p:cNvPr>
          <p:cNvSpPr>
            <a:spLocks noGrp="1"/>
          </p:cNvSpPr>
          <p:nvPr>
            <p:ph type="pic" sz="quarter" idx="128"/>
          </p:nvPr>
        </p:nvSpPr>
        <p:spPr>
          <a:xfrm>
            <a:off x="2962022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9" name="Picture Placeholder 3">
            <a:extLst>
              <a:ext uri="{FF2B5EF4-FFF2-40B4-BE49-F238E27FC236}">
                <a16:creationId xmlns:a16="http://schemas.microsoft.com/office/drawing/2014/main" id="{56E0D223-3251-4C49-88CD-4872E28BFCA6}"/>
              </a:ext>
            </a:extLst>
          </p:cNvPr>
          <p:cNvSpPr>
            <a:spLocks noGrp="1"/>
          </p:cNvSpPr>
          <p:nvPr>
            <p:ph type="pic" sz="quarter" idx="129"/>
          </p:nvPr>
        </p:nvSpPr>
        <p:spPr>
          <a:xfrm>
            <a:off x="3535639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0" name="Picture Placeholder 3">
            <a:extLst>
              <a:ext uri="{FF2B5EF4-FFF2-40B4-BE49-F238E27FC236}">
                <a16:creationId xmlns:a16="http://schemas.microsoft.com/office/drawing/2014/main" id="{4D9A9F27-3F53-411A-B9E1-E95820D07551}"/>
              </a:ext>
            </a:extLst>
          </p:cNvPr>
          <p:cNvSpPr>
            <a:spLocks noGrp="1"/>
          </p:cNvSpPr>
          <p:nvPr>
            <p:ph type="pic" sz="quarter" idx="130"/>
          </p:nvPr>
        </p:nvSpPr>
        <p:spPr>
          <a:xfrm>
            <a:off x="4109256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1" name="Picture Placeholder 3">
            <a:extLst>
              <a:ext uri="{FF2B5EF4-FFF2-40B4-BE49-F238E27FC236}">
                <a16:creationId xmlns:a16="http://schemas.microsoft.com/office/drawing/2014/main" id="{A394F9E7-0BF5-4E07-964E-17BB659FD27F}"/>
              </a:ext>
            </a:extLst>
          </p:cNvPr>
          <p:cNvSpPr>
            <a:spLocks noGrp="1"/>
          </p:cNvSpPr>
          <p:nvPr>
            <p:ph type="pic" sz="quarter" idx="131"/>
          </p:nvPr>
        </p:nvSpPr>
        <p:spPr>
          <a:xfrm>
            <a:off x="4682873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2" name="Picture Placeholder 3">
            <a:extLst>
              <a:ext uri="{FF2B5EF4-FFF2-40B4-BE49-F238E27FC236}">
                <a16:creationId xmlns:a16="http://schemas.microsoft.com/office/drawing/2014/main" id="{2A80C605-4F4F-430F-9FD5-9B4AA176EB56}"/>
              </a:ext>
            </a:extLst>
          </p:cNvPr>
          <p:cNvSpPr>
            <a:spLocks noGrp="1"/>
          </p:cNvSpPr>
          <p:nvPr>
            <p:ph type="pic" sz="quarter" idx="132"/>
          </p:nvPr>
        </p:nvSpPr>
        <p:spPr>
          <a:xfrm>
            <a:off x="5256490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3" name="Picture Placeholder 3">
            <a:extLst>
              <a:ext uri="{FF2B5EF4-FFF2-40B4-BE49-F238E27FC236}">
                <a16:creationId xmlns:a16="http://schemas.microsoft.com/office/drawing/2014/main" id="{42D636A3-CEC9-4532-8ABD-C7474A4C2709}"/>
              </a:ext>
            </a:extLst>
          </p:cNvPr>
          <p:cNvSpPr>
            <a:spLocks noGrp="1"/>
          </p:cNvSpPr>
          <p:nvPr>
            <p:ph type="pic" sz="quarter" idx="133"/>
          </p:nvPr>
        </p:nvSpPr>
        <p:spPr>
          <a:xfrm>
            <a:off x="5830107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4" name="Picture Placeholder 3">
            <a:extLst>
              <a:ext uri="{FF2B5EF4-FFF2-40B4-BE49-F238E27FC236}">
                <a16:creationId xmlns:a16="http://schemas.microsoft.com/office/drawing/2014/main" id="{07C2C09A-C51B-4EB4-8A5F-9E91BB333FFD}"/>
              </a:ext>
            </a:extLst>
          </p:cNvPr>
          <p:cNvSpPr>
            <a:spLocks noGrp="1"/>
          </p:cNvSpPr>
          <p:nvPr>
            <p:ph type="pic" sz="quarter" idx="134"/>
          </p:nvPr>
        </p:nvSpPr>
        <p:spPr>
          <a:xfrm>
            <a:off x="6403724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5" name="Picture Placeholder 3">
            <a:extLst>
              <a:ext uri="{FF2B5EF4-FFF2-40B4-BE49-F238E27FC236}">
                <a16:creationId xmlns:a16="http://schemas.microsoft.com/office/drawing/2014/main" id="{BD58E47F-2B7A-4998-867C-E0AE1E70C963}"/>
              </a:ext>
            </a:extLst>
          </p:cNvPr>
          <p:cNvSpPr>
            <a:spLocks noGrp="1"/>
          </p:cNvSpPr>
          <p:nvPr>
            <p:ph type="pic" sz="quarter" idx="135"/>
          </p:nvPr>
        </p:nvSpPr>
        <p:spPr>
          <a:xfrm>
            <a:off x="6977341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6" name="Picture Placeholder 3">
            <a:extLst>
              <a:ext uri="{FF2B5EF4-FFF2-40B4-BE49-F238E27FC236}">
                <a16:creationId xmlns:a16="http://schemas.microsoft.com/office/drawing/2014/main" id="{14C05167-1827-41B5-B874-DA7BC8D36BA2}"/>
              </a:ext>
            </a:extLst>
          </p:cNvPr>
          <p:cNvSpPr>
            <a:spLocks noGrp="1"/>
          </p:cNvSpPr>
          <p:nvPr>
            <p:ph type="pic" sz="quarter" idx="136"/>
          </p:nvPr>
        </p:nvSpPr>
        <p:spPr>
          <a:xfrm>
            <a:off x="7550958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7" name="Picture Placeholder 3">
            <a:extLst>
              <a:ext uri="{FF2B5EF4-FFF2-40B4-BE49-F238E27FC236}">
                <a16:creationId xmlns:a16="http://schemas.microsoft.com/office/drawing/2014/main" id="{FE578703-0F57-4215-B777-20EEF89A144E}"/>
              </a:ext>
            </a:extLst>
          </p:cNvPr>
          <p:cNvSpPr>
            <a:spLocks noGrp="1"/>
          </p:cNvSpPr>
          <p:nvPr>
            <p:ph type="pic" sz="quarter" idx="137"/>
          </p:nvPr>
        </p:nvSpPr>
        <p:spPr>
          <a:xfrm>
            <a:off x="8124575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8" name="Picture Placeholder 3">
            <a:extLst>
              <a:ext uri="{FF2B5EF4-FFF2-40B4-BE49-F238E27FC236}">
                <a16:creationId xmlns:a16="http://schemas.microsoft.com/office/drawing/2014/main" id="{12969293-A09E-4EF3-A143-0909BF9C9AE9}"/>
              </a:ext>
            </a:extLst>
          </p:cNvPr>
          <p:cNvSpPr>
            <a:spLocks noGrp="1"/>
          </p:cNvSpPr>
          <p:nvPr>
            <p:ph type="pic" sz="quarter" idx="138"/>
          </p:nvPr>
        </p:nvSpPr>
        <p:spPr>
          <a:xfrm>
            <a:off x="8698192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9" name="Picture Placeholder 3">
            <a:extLst>
              <a:ext uri="{FF2B5EF4-FFF2-40B4-BE49-F238E27FC236}">
                <a16:creationId xmlns:a16="http://schemas.microsoft.com/office/drawing/2014/main" id="{A941F7EB-C0FE-4F3A-8C94-29C2C19C0B04}"/>
              </a:ext>
            </a:extLst>
          </p:cNvPr>
          <p:cNvSpPr>
            <a:spLocks noGrp="1"/>
          </p:cNvSpPr>
          <p:nvPr>
            <p:ph type="pic" sz="quarter" idx="139"/>
          </p:nvPr>
        </p:nvSpPr>
        <p:spPr>
          <a:xfrm>
            <a:off x="9271809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40" name="Picture Placeholder 3">
            <a:extLst>
              <a:ext uri="{FF2B5EF4-FFF2-40B4-BE49-F238E27FC236}">
                <a16:creationId xmlns:a16="http://schemas.microsoft.com/office/drawing/2014/main" id="{F2A3E907-342F-468A-A5D6-582845FC52B8}"/>
              </a:ext>
            </a:extLst>
          </p:cNvPr>
          <p:cNvSpPr>
            <a:spLocks noGrp="1"/>
          </p:cNvSpPr>
          <p:nvPr>
            <p:ph type="pic" sz="quarter" idx="140"/>
          </p:nvPr>
        </p:nvSpPr>
        <p:spPr>
          <a:xfrm>
            <a:off x="9845426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41" name="Picture Placeholder 3">
            <a:extLst>
              <a:ext uri="{FF2B5EF4-FFF2-40B4-BE49-F238E27FC236}">
                <a16:creationId xmlns:a16="http://schemas.microsoft.com/office/drawing/2014/main" id="{C2C98313-FF85-43C8-A8A1-8706D4DD9997}"/>
              </a:ext>
            </a:extLst>
          </p:cNvPr>
          <p:cNvSpPr>
            <a:spLocks noGrp="1"/>
          </p:cNvSpPr>
          <p:nvPr>
            <p:ph type="pic" sz="quarter" idx="141"/>
          </p:nvPr>
        </p:nvSpPr>
        <p:spPr>
          <a:xfrm>
            <a:off x="10419043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42" name="Picture Placeholder 3">
            <a:extLst>
              <a:ext uri="{FF2B5EF4-FFF2-40B4-BE49-F238E27FC236}">
                <a16:creationId xmlns:a16="http://schemas.microsoft.com/office/drawing/2014/main" id="{E4623E41-E61B-4B96-AFD6-72DF499DFB81}"/>
              </a:ext>
            </a:extLst>
          </p:cNvPr>
          <p:cNvSpPr>
            <a:spLocks noGrp="1"/>
          </p:cNvSpPr>
          <p:nvPr>
            <p:ph type="pic" sz="quarter" idx="142"/>
          </p:nvPr>
        </p:nvSpPr>
        <p:spPr>
          <a:xfrm>
            <a:off x="10992654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43" name="Title 1">
            <a:extLst>
              <a:ext uri="{FF2B5EF4-FFF2-40B4-BE49-F238E27FC236}">
                <a16:creationId xmlns:a16="http://schemas.microsoft.com/office/drawing/2014/main" id="{E7D6E476-820D-477B-BEB1-B1BEA0D48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2589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3" pos="15096">
          <p15:clr>
            <a:srgbClr val="FBAE40"/>
          </p15:clr>
        </p15:guide>
        <p15:guide id="4" orient="horz" pos="7926">
          <p15:clr>
            <a:srgbClr val="FBAE40"/>
          </p15:clr>
        </p15:guide>
        <p15:guide id="5" orient="horz" pos="191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91E849-2800-4BF6-8648-1810868AFE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798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EAC093F2-4A94-4EC7-BFC5-282DC86922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59415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4AB8F044-DB76-470F-8712-563C8D77DA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33032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6100BE5D-F975-4662-A5D8-73DD0F6663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6649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3F780AC3-2DC9-4EBB-9F4A-4B369FDC73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80266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F4241E2C-AEC5-4C2F-A388-B4005397B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53883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BA3AED32-46CB-466C-8765-2739AAC2E45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27500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AB8256EC-2FE2-400D-A4E4-37966548E29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01117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EED6D159-A3F2-4B02-A7D4-A0B7B2A9800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274734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B61045-8A1E-4798-B8A2-EE3524BDB5B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848351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24E153D6-CC1A-4C88-B1FD-0A426D1D03A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21968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6D96D149-215E-4BD5-A884-53D586135DB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995585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D5BF7F5-BDD5-40DB-BD6D-939B542632F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569202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164B8FCE-B1CA-42F7-B454-3438E06D86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142819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EB9A9CBA-FB99-49CD-A237-6D4D9DF8D53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716436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69F3A84F-1D90-4186-8101-4814ED5DA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290053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C76DCF5B-3447-4568-B4B0-947C6E32FDE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863670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F23FB5D0-81E3-4C82-8E04-C2F90191C51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37287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67EB411D-F9B1-4144-991C-30A07DB25FF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1010901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273D9433-3F04-4DB6-A540-D8A1D24C9038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85801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B754A3E-2B8E-453B-88CA-A6F907506AE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259418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15E74892-D88D-41F2-9117-D95D3BE6613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833035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108368C8-1137-4A8C-9EE2-4894AB94D3F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2406652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45740006-347F-4A43-87BD-295666157DEB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980269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CDE4A34E-8077-4534-A072-C6C634A4163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553886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CD0486D7-393B-434F-B2BB-563A2E02D48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127503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6" name="Picture Placeholder 3">
            <a:extLst>
              <a:ext uri="{FF2B5EF4-FFF2-40B4-BE49-F238E27FC236}">
                <a16:creationId xmlns:a16="http://schemas.microsoft.com/office/drawing/2014/main" id="{3734AAF6-A301-46B4-BF02-4D780BFDEDC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01120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7" name="Picture Placeholder 3">
            <a:extLst>
              <a:ext uri="{FF2B5EF4-FFF2-40B4-BE49-F238E27FC236}">
                <a16:creationId xmlns:a16="http://schemas.microsoft.com/office/drawing/2014/main" id="{2D8158EF-EF53-46D2-A438-ACBF30FCDB6B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274737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4096548D-9E8F-4860-9DC7-5CA22D780FA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848354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39" name="Picture Placeholder 3">
            <a:extLst>
              <a:ext uri="{FF2B5EF4-FFF2-40B4-BE49-F238E27FC236}">
                <a16:creationId xmlns:a16="http://schemas.microsoft.com/office/drawing/2014/main" id="{F04F13FF-F1AE-48B8-A4FD-355BAADF858A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421971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926B793F-2B20-430D-964C-8AC252AE1748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995588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1" name="Picture Placeholder 3">
            <a:extLst>
              <a:ext uri="{FF2B5EF4-FFF2-40B4-BE49-F238E27FC236}">
                <a16:creationId xmlns:a16="http://schemas.microsoft.com/office/drawing/2014/main" id="{ED02578B-E967-4964-875F-710800DF85FD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7569205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2" name="Picture Placeholder 3">
            <a:extLst>
              <a:ext uri="{FF2B5EF4-FFF2-40B4-BE49-F238E27FC236}">
                <a16:creationId xmlns:a16="http://schemas.microsoft.com/office/drawing/2014/main" id="{D74F66E9-31E4-4ECD-A33D-5D0A5F37AD5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8142822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F23DFA21-4B2A-4CA6-9534-0D3B9BA9E2A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716439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4" name="Picture Placeholder 3">
            <a:extLst>
              <a:ext uri="{FF2B5EF4-FFF2-40B4-BE49-F238E27FC236}">
                <a16:creationId xmlns:a16="http://schemas.microsoft.com/office/drawing/2014/main" id="{551CD1F5-FAB3-4F44-90FD-CE85BEDF22B3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290056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5" name="Picture Placeholder 3">
            <a:extLst>
              <a:ext uri="{FF2B5EF4-FFF2-40B4-BE49-F238E27FC236}">
                <a16:creationId xmlns:a16="http://schemas.microsoft.com/office/drawing/2014/main" id="{7830396A-3A72-443A-A43E-E531B0939393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863673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 dirty="0"/>
          </a:p>
        </p:txBody>
      </p:sp>
      <p:sp>
        <p:nvSpPr>
          <p:cNvPr id="46" name="Picture Placeholder 3">
            <a:extLst>
              <a:ext uri="{FF2B5EF4-FFF2-40B4-BE49-F238E27FC236}">
                <a16:creationId xmlns:a16="http://schemas.microsoft.com/office/drawing/2014/main" id="{7A2EAB1E-A4A2-44B9-8542-2970064A6DB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0437290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7" name="Picture Placeholder 3">
            <a:extLst>
              <a:ext uri="{FF2B5EF4-FFF2-40B4-BE49-F238E27FC236}">
                <a16:creationId xmlns:a16="http://schemas.microsoft.com/office/drawing/2014/main" id="{4C0C34B8-D05F-4634-92A9-1121E46BD24F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1010901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8" name="Picture Placeholder 3">
            <a:extLst>
              <a:ext uri="{FF2B5EF4-FFF2-40B4-BE49-F238E27FC236}">
                <a16:creationId xmlns:a16="http://schemas.microsoft.com/office/drawing/2014/main" id="{445DF841-33B2-4DFE-BA75-AA74A3D4DB9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85795" y="2034838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49" name="Picture Placeholder 3">
            <a:extLst>
              <a:ext uri="{FF2B5EF4-FFF2-40B4-BE49-F238E27FC236}">
                <a16:creationId xmlns:a16="http://schemas.microsoft.com/office/drawing/2014/main" id="{4110FFA9-1B80-4DF3-A48E-50C405C31F5F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259412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0" name="Picture Placeholder 3">
            <a:extLst>
              <a:ext uri="{FF2B5EF4-FFF2-40B4-BE49-F238E27FC236}">
                <a16:creationId xmlns:a16="http://schemas.microsoft.com/office/drawing/2014/main" id="{0B328F52-5934-4D92-B82C-701750773ED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1833029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1" name="Picture Placeholder 3">
            <a:extLst>
              <a:ext uri="{FF2B5EF4-FFF2-40B4-BE49-F238E27FC236}">
                <a16:creationId xmlns:a16="http://schemas.microsoft.com/office/drawing/2014/main" id="{91141F52-193F-4982-89B4-BD89EB2D2FF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2406646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2" name="Picture Placeholder 3">
            <a:extLst>
              <a:ext uri="{FF2B5EF4-FFF2-40B4-BE49-F238E27FC236}">
                <a16:creationId xmlns:a16="http://schemas.microsoft.com/office/drawing/2014/main" id="{D3CDD8F0-35CB-4B85-9815-18C9E5400CE9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980263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3" name="Picture Placeholder 3">
            <a:extLst>
              <a:ext uri="{FF2B5EF4-FFF2-40B4-BE49-F238E27FC236}">
                <a16:creationId xmlns:a16="http://schemas.microsoft.com/office/drawing/2014/main" id="{E3C68C9F-69A8-4C66-9E5C-F696B78E7A86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3553880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4" name="Picture Placeholder 3">
            <a:extLst>
              <a:ext uri="{FF2B5EF4-FFF2-40B4-BE49-F238E27FC236}">
                <a16:creationId xmlns:a16="http://schemas.microsoft.com/office/drawing/2014/main" id="{E48D4A9D-F4EA-4200-B41D-792D3A1FDB18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127497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5" name="Picture Placeholder 3">
            <a:extLst>
              <a:ext uri="{FF2B5EF4-FFF2-40B4-BE49-F238E27FC236}">
                <a16:creationId xmlns:a16="http://schemas.microsoft.com/office/drawing/2014/main" id="{7D10700B-EF2C-4269-85AA-A576A5E7AAE7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4701114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6" name="Picture Placeholder 3">
            <a:extLst>
              <a:ext uri="{FF2B5EF4-FFF2-40B4-BE49-F238E27FC236}">
                <a16:creationId xmlns:a16="http://schemas.microsoft.com/office/drawing/2014/main" id="{8FE06C52-BE87-4452-A441-01D6FAEDC7B9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5274731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7" name="Picture Placeholder 3">
            <a:extLst>
              <a:ext uri="{FF2B5EF4-FFF2-40B4-BE49-F238E27FC236}">
                <a16:creationId xmlns:a16="http://schemas.microsoft.com/office/drawing/2014/main" id="{9C084F4C-80FE-4ED7-85C1-A2C8D3DD1017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848348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8" name="Picture Placeholder 3">
            <a:extLst>
              <a:ext uri="{FF2B5EF4-FFF2-40B4-BE49-F238E27FC236}">
                <a16:creationId xmlns:a16="http://schemas.microsoft.com/office/drawing/2014/main" id="{1EDF1320-9D98-470A-8C44-57E324150AB0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421965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59" name="Picture Placeholder 3">
            <a:extLst>
              <a:ext uri="{FF2B5EF4-FFF2-40B4-BE49-F238E27FC236}">
                <a16:creationId xmlns:a16="http://schemas.microsoft.com/office/drawing/2014/main" id="{54CE2C3F-648A-4865-9C1C-F70BCEA56BAB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6995582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0" name="Picture Placeholder 3">
            <a:extLst>
              <a:ext uri="{FF2B5EF4-FFF2-40B4-BE49-F238E27FC236}">
                <a16:creationId xmlns:a16="http://schemas.microsoft.com/office/drawing/2014/main" id="{04488910-10BE-4568-A894-D1F66E526B32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569199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1" name="Picture Placeholder 3">
            <a:extLst>
              <a:ext uri="{FF2B5EF4-FFF2-40B4-BE49-F238E27FC236}">
                <a16:creationId xmlns:a16="http://schemas.microsoft.com/office/drawing/2014/main" id="{DE050430-1DFA-4EEA-88CE-F666454182CE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8142816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2" name="Picture Placeholder 3">
            <a:extLst>
              <a:ext uri="{FF2B5EF4-FFF2-40B4-BE49-F238E27FC236}">
                <a16:creationId xmlns:a16="http://schemas.microsoft.com/office/drawing/2014/main" id="{7250F372-456A-4F64-87F5-CD1117D7AD71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8716433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3" name="Picture Placeholder 3">
            <a:extLst>
              <a:ext uri="{FF2B5EF4-FFF2-40B4-BE49-F238E27FC236}">
                <a16:creationId xmlns:a16="http://schemas.microsoft.com/office/drawing/2014/main" id="{E9B8EF17-D699-4B18-A4C1-B7DD32034BEF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9290050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4" name="Picture Placeholder 3">
            <a:extLst>
              <a:ext uri="{FF2B5EF4-FFF2-40B4-BE49-F238E27FC236}">
                <a16:creationId xmlns:a16="http://schemas.microsoft.com/office/drawing/2014/main" id="{B42A02A3-6577-4FCF-9110-6215370250BD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9863667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5" name="Picture Placeholder 3">
            <a:extLst>
              <a:ext uri="{FF2B5EF4-FFF2-40B4-BE49-F238E27FC236}">
                <a16:creationId xmlns:a16="http://schemas.microsoft.com/office/drawing/2014/main" id="{E55B7AA4-F948-4499-858F-65CBEBC2C9AB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>
          <a:xfrm>
            <a:off x="10437284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6" name="Picture Placeholder 3">
            <a:extLst>
              <a:ext uri="{FF2B5EF4-FFF2-40B4-BE49-F238E27FC236}">
                <a16:creationId xmlns:a16="http://schemas.microsoft.com/office/drawing/2014/main" id="{6A44A91D-9498-4AA5-9F3D-38067C377E04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>
          <a:xfrm>
            <a:off x="11010898" y="2034838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7" name="Picture Placeholder 3">
            <a:extLst>
              <a:ext uri="{FF2B5EF4-FFF2-40B4-BE49-F238E27FC236}">
                <a16:creationId xmlns:a16="http://schemas.microsoft.com/office/drawing/2014/main" id="{84DE4921-BD50-4781-A4DE-503D567B897A}"/>
              </a:ext>
            </a:extLst>
          </p:cNvPr>
          <p:cNvSpPr>
            <a:spLocks noGrp="1"/>
          </p:cNvSpPr>
          <p:nvPr>
            <p:ph type="pic" sz="quarter" idx="67"/>
          </p:nvPr>
        </p:nvSpPr>
        <p:spPr>
          <a:xfrm>
            <a:off x="685798" y="271967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8" name="Picture Placeholder 3">
            <a:extLst>
              <a:ext uri="{FF2B5EF4-FFF2-40B4-BE49-F238E27FC236}">
                <a16:creationId xmlns:a16="http://schemas.microsoft.com/office/drawing/2014/main" id="{87A60B1D-2FC2-431E-B149-F5367EB8E6D5}"/>
              </a:ext>
            </a:extLst>
          </p:cNvPr>
          <p:cNvSpPr>
            <a:spLocks noGrp="1"/>
          </p:cNvSpPr>
          <p:nvPr>
            <p:ph type="pic" sz="quarter" idx="68"/>
          </p:nvPr>
        </p:nvSpPr>
        <p:spPr>
          <a:xfrm>
            <a:off x="1259415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9" name="Picture Placeholder 3">
            <a:extLst>
              <a:ext uri="{FF2B5EF4-FFF2-40B4-BE49-F238E27FC236}">
                <a16:creationId xmlns:a16="http://schemas.microsoft.com/office/drawing/2014/main" id="{AC0F2921-F30D-463D-B8E2-5A19F41B075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1833032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0" name="Picture Placeholder 3">
            <a:extLst>
              <a:ext uri="{FF2B5EF4-FFF2-40B4-BE49-F238E27FC236}">
                <a16:creationId xmlns:a16="http://schemas.microsoft.com/office/drawing/2014/main" id="{6C9B703D-CC7A-4C52-B0B7-91BE5753C7B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2406649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1" name="Picture Placeholder 3">
            <a:extLst>
              <a:ext uri="{FF2B5EF4-FFF2-40B4-BE49-F238E27FC236}">
                <a16:creationId xmlns:a16="http://schemas.microsoft.com/office/drawing/2014/main" id="{B0AA674E-F985-473C-9472-BD3B17AC93DE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2980266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2" name="Picture Placeholder 3">
            <a:extLst>
              <a:ext uri="{FF2B5EF4-FFF2-40B4-BE49-F238E27FC236}">
                <a16:creationId xmlns:a16="http://schemas.microsoft.com/office/drawing/2014/main" id="{C90D6D1E-01FE-489A-A9FD-F659A69EFB1D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3553883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3" name="Picture Placeholder 3">
            <a:extLst>
              <a:ext uri="{FF2B5EF4-FFF2-40B4-BE49-F238E27FC236}">
                <a16:creationId xmlns:a16="http://schemas.microsoft.com/office/drawing/2014/main" id="{24877CE8-7FEA-45F2-BAAF-1DB49C2EA89A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4127500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4" name="Picture Placeholder 3">
            <a:extLst>
              <a:ext uri="{FF2B5EF4-FFF2-40B4-BE49-F238E27FC236}">
                <a16:creationId xmlns:a16="http://schemas.microsoft.com/office/drawing/2014/main" id="{6909F2FF-4E62-4BDF-9D4F-63160E2F5421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4701117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5" name="Picture Placeholder 3">
            <a:extLst>
              <a:ext uri="{FF2B5EF4-FFF2-40B4-BE49-F238E27FC236}">
                <a16:creationId xmlns:a16="http://schemas.microsoft.com/office/drawing/2014/main" id="{55B26041-2085-4617-B87E-5EE67E48AED3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5274734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6" name="Picture Placeholder 3">
            <a:extLst>
              <a:ext uri="{FF2B5EF4-FFF2-40B4-BE49-F238E27FC236}">
                <a16:creationId xmlns:a16="http://schemas.microsoft.com/office/drawing/2014/main" id="{772E60F6-DEE9-42E1-BE2E-A756D7DB2394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5848351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7" name="Picture Placeholder 3">
            <a:extLst>
              <a:ext uri="{FF2B5EF4-FFF2-40B4-BE49-F238E27FC236}">
                <a16:creationId xmlns:a16="http://schemas.microsoft.com/office/drawing/2014/main" id="{E65C1EC8-AACB-464B-BAC6-A0C6ED82C98D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>
            <a:off x="6421968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8" name="Picture Placeholder 3">
            <a:extLst>
              <a:ext uri="{FF2B5EF4-FFF2-40B4-BE49-F238E27FC236}">
                <a16:creationId xmlns:a16="http://schemas.microsoft.com/office/drawing/2014/main" id="{5884D4E4-66AC-4B89-B94A-0342E07C5E91}"/>
              </a:ext>
            </a:extLst>
          </p:cNvPr>
          <p:cNvSpPr>
            <a:spLocks noGrp="1"/>
          </p:cNvSpPr>
          <p:nvPr>
            <p:ph type="pic" sz="quarter" idx="78"/>
          </p:nvPr>
        </p:nvSpPr>
        <p:spPr>
          <a:xfrm>
            <a:off x="6995585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79" name="Picture Placeholder 3">
            <a:extLst>
              <a:ext uri="{FF2B5EF4-FFF2-40B4-BE49-F238E27FC236}">
                <a16:creationId xmlns:a16="http://schemas.microsoft.com/office/drawing/2014/main" id="{223F551B-E0FC-4874-9368-A6A9A54AF800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7569202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0" name="Picture Placeholder 3">
            <a:extLst>
              <a:ext uri="{FF2B5EF4-FFF2-40B4-BE49-F238E27FC236}">
                <a16:creationId xmlns:a16="http://schemas.microsoft.com/office/drawing/2014/main" id="{619C14EC-64B1-455A-9C0A-B7C6D8DA0E1D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>
            <a:off x="8142819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28089A62-C53A-4B53-8FD1-C69574BEDEB1}"/>
              </a:ext>
            </a:extLst>
          </p:cNvPr>
          <p:cNvSpPr>
            <a:spLocks noGrp="1"/>
          </p:cNvSpPr>
          <p:nvPr>
            <p:ph type="pic" sz="quarter" idx="81"/>
          </p:nvPr>
        </p:nvSpPr>
        <p:spPr>
          <a:xfrm>
            <a:off x="8716436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2" name="Picture Placeholder 3">
            <a:extLst>
              <a:ext uri="{FF2B5EF4-FFF2-40B4-BE49-F238E27FC236}">
                <a16:creationId xmlns:a16="http://schemas.microsoft.com/office/drawing/2014/main" id="{BB43722B-985F-43AC-82CF-C0E5A61D60CA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9290053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3" name="Picture Placeholder 3">
            <a:extLst>
              <a:ext uri="{FF2B5EF4-FFF2-40B4-BE49-F238E27FC236}">
                <a16:creationId xmlns:a16="http://schemas.microsoft.com/office/drawing/2014/main" id="{7E57E672-6586-4B21-B358-8BBE6CBE64A4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9863670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4" name="Picture Placeholder 3">
            <a:extLst>
              <a:ext uri="{FF2B5EF4-FFF2-40B4-BE49-F238E27FC236}">
                <a16:creationId xmlns:a16="http://schemas.microsoft.com/office/drawing/2014/main" id="{E6FAA9CF-2AF2-4E8B-8FD7-9FE6EFE13192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10437287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5" name="Picture Placeholder 3">
            <a:extLst>
              <a:ext uri="{FF2B5EF4-FFF2-40B4-BE49-F238E27FC236}">
                <a16:creationId xmlns:a16="http://schemas.microsoft.com/office/drawing/2014/main" id="{374F3063-3102-4C8D-8950-0C3613A479F6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11010898" y="271967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6" name="Picture Placeholder 3">
            <a:extLst>
              <a:ext uri="{FF2B5EF4-FFF2-40B4-BE49-F238E27FC236}">
                <a16:creationId xmlns:a16="http://schemas.microsoft.com/office/drawing/2014/main" id="{12718832-C3C6-4E7B-803E-1E7C297AD74A}"/>
              </a:ext>
            </a:extLst>
          </p:cNvPr>
          <p:cNvSpPr>
            <a:spLocks noGrp="1"/>
          </p:cNvSpPr>
          <p:nvPr>
            <p:ph type="pic" sz="quarter" idx="86"/>
          </p:nvPr>
        </p:nvSpPr>
        <p:spPr>
          <a:xfrm>
            <a:off x="686601" y="34045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7" name="Picture Placeholder 3">
            <a:extLst>
              <a:ext uri="{FF2B5EF4-FFF2-40B4-BE49-F238E27FC236}">
                <a16:creationId xmlns:a16="http://schemas.microsoft.com/office/drawing/2014/main" id="{64629C66-9BA1-4656-BE4F-9BEB4A89BDF6}"/>
              </a:ext>
            </a:extLst>
          </p:cNvPr>
          <p:cNvSpPr>
            <a:spLocks noGrp="1"/>
          </p:cNvSpPr>
          <p:nvPr>
            <p:ph type="pic" sz="quarter" idx="87"/>
          </p:nvPr>
        </p:nvSpPr>
        <p:spPr>
          <a:xfrm>
            <a:off x="1260218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8" name="Picture Placeholder 3">
            <a:extLst>
              <a:ext uri="{FF2B5EF4-FFF2-40B4-BE49-F238E27FC236}">
                <a16:creationId xmlns:a16="http://schemas.microsoft.com/office/drawing/2014/main" id="{026AC32C-E1DC-4564-8EAA-C6658443DCE9}"/>
              </a:ext>
            </a:extLst>
          </p:cNvPr>
          <p:cNvSpPr>
            <a:spLocks noGrp="1"/>
          </p:cNvSpPr>
          <p:nvPr>
            <p:ph type="pic" sz="quarter" idx="88"/>
          </p:nvPr>
        </p:nvSpPr>
        <p:spPr>
          <a:xfrm>
            <a:off x="1833835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89" name="Picture Placeholder 3">
            <a:extLst>
              <a:ext uri="{FF2B5EF4-FFF2-40B4-BE49-F238E27FC236}">
                <a16:creationId xmlns:a16="http://schemas.microsoft.com/office/drawing/2014/main" id="{1F699C86-3334-49B1-8647-561FD50FB3B6}"/>
              </a:ext>
            </a:extLst>
          </p:cNvPr>
          <p:cNvSpPr>
            <a:spLocks noGrp="1"/>
          </p:cNvSpPr>
          <p:nvPr>
            <p:ph type="pic" sz="quarter" idx="89"/>
          </p:nvPr>
        </p:nvSpPr>
        <p:spPr>
          <a:xfrm>
            <a:off x="2407452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0" name="Picture Placeholder 3">
            <a:extLst>
              <a:ext uri="{FF2B5EF4-FFF2-40B4-BE49-F238E27FC236}">
                <a16:creationId xmlns:a16="http://schemas.microsoft.com/office/drawing/2014/main" id="{0F7421AA-BFED-425B-8BDE-E0280558901D}"/>
              </a:ext>
            </a:extLst>
          </p:cNvPr>
          <p:cNvSpPr>
            <a:spLocks noGrp="1"/>
          </p:cNvSpPr>
          <p:nvPr>
            <p:ph type="pic" sz="quarter" idx="90"/>
          </p:nvPr>
        </p:nvSpPr>
        <p:spPr>
          <a:xfrm>
            <a:off x="2981069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1" name="Picture Placeholder 3">
            <a:extLst>
              <a:ext uri="{FF2B5EF4-FFF2-40B4-BE49-F238E27FC236}">
                <a16:creationId xmlns:a16="http://schemas.microsoft.com/office/drawing/2014/main" id="{4532239D-11CD-404A-B1E9-BCB2EF45FF3A}"/>
              </a:ext>
            </a:extLst>
          </p:cNvPr>
          <p:cNvSpPr>
            <a:spLocks noGrp="1"/>
          </p:cNvSpPr>
          <p:nvPr>
            <p:ph type="pic" sz="quarter" idx="91"/>
          </p:nvPr>
        </p:nvSpPr>
        <p:spPr>
          <a:xfrm>
            <a:off x="3554686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2" name="Picture Placeholder 3">
            <a:extLst>
              <a:ext uri="{FF2B5EF4-FFF2-40B4-BE49-F238E27FC236}">
                <a16:creationId xmlns:a16="http://schemas.microsoft.com/office/drawing/2014/main" id="{D41F7A79-14CF-4563-AAEC-123A3380A201}"/>
              </a:ext>
            </a:extLst>
          </p:cNvPr>
          <p:cNvSpPr>
            <a:spLocks noGrp="1"/>
          </p:cNvSpPr>
          <p:nvPr>
            <p:ph type="pic" sz="quarter" idx="92"/>
          </p:nvPr>
        </p:nvSpPr>
        <p:spPr>
          <a:xfrm>
            <a:off x="4128303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3" name="Picture Placeholder 3">
            <a:extLst>
              <a:ext uri="{FF2B5EF4-FFF2-40B4-BE49-F238E27FC236}">
                <a16:creationId xmlns:a16="http://schemas.microsoft.com/office/drawing/2014/main" id="{CECFBA8D-A5D0-4C1B-ABA0-7497D1CA26DD}"/>
              </a:ext>
            </a:extLst>
          </p:cNvPr>
          <p:cNvSpPr>
            <a:spLocks noGrp="1"/>
          </p:cNvSpPr>
          <p:nvPr>
            <p:ph type="pic" sz="quarter" idx="93"/>
          </p:nvPr>
        </p:nvSpPr>
        <p:spPr>
          <a:xfrm>
            <a:off x="4701920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4" name="Picture Placeholder 3">
            <a:extLst>
              <a:ext uri="{FF2B5EF4-FFF2-40B4-BE49-F238E27FC236}">
                <a16:creationId xmlns:a16="http://schemas.microsoft.com/office/drawing/2014/main" id="{4EA06613-CEDB-4342-9A99-AA308CBA3E8B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5275537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5" name="Picture Placeholder 3">
            <a:extLst>
              <a:ext uri="{FF2B5EF4-FFF2-40B4-BE49-F238E27FC236}">
                <a16:creationId xmlns:a16="http://schemas.microsoft.com/office/drawing/2014/main" id="{9065C0AA-C3E2-4D50-AB7B-A3E3F73789AA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5849154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6" name="Picture Placeholder 3">
            <a:extLst>
              <a:ext uri="{FF2B5EF4-FFF2-40B4-BE49-F238E27FC236}">
                <a16:creationId xmlns:a16="http://schemas.microsoft.com/office/drawing/2014/main" id="{A465A43A-5ED6-4F01-A76D-9911FE2363AD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6422771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7" name="Picture Placeholder 3">
            <a:extLst>
              <a:ext uri="{FF2B5EF4-FFF2-40B4-BE49-F238E27FC236}">
                <a16:creationId xmlns:a16="http://schemas.microsoft.com/office/drawing/2014/main" id="{14825284-E3AF-4092-A40D-284575002F34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6996388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8" name="Picture Placeholder 3">
            <a:extLst>
              <a:ext uri="{FF2B5EF4-FFF2-40B4-BE49-F238E27FC236}">
                <a16:creationId xmlns:a16="http://schemas.microsoft.com/office/drawing/2014/main" id="{2330A4BA-DE17-491D-A47B-7F2EF4BB10E7}"/>
              </a:ext>
            </a:extLst>
          </p:cNvPr>
          <p:cNvSpPr>
            <a:spLocks noGrp="1"/>
          </p:cNvSpPr>
          <p:nvPr>
            <p:ph type="pic" sz="quarter" idx="98"/>
          </p:nvPr>
        </p:nvSpPr>
        <p:spPr>
          <a:xfrm>
            <a:off x="7570005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99" name="Picture Placeholder 3">
            <a:extLst>
              <a:ext uri="{FF2B5EF4-FFF2-40B4-BE49-F238E27FC236}">
                <a16:creationId xmlns:a16="http://schemas.microsoft.com/office/drawing/2014/main" id="{3B607C97-2AE4-4282-8F71-C8A837A6D06B}"/>
              </a:ext>
            </a:extLst>
          </p:cNvPr>
          <p:cNvSpPr>
            <a:spLocks noGrp="1"/>
          </p:cNvSpPr>
          <p:nvPr>
            <p:ph type="pic" sz="quarter" idx="99"/>
          </p:nvPr>
        </p:nvSpPr>
        <p:spPr>
          <a:xfrm>
            <a:off x="8143622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0" name="Picture Placeholder 3">
            <a:extLst>
              <a:ext uri="{FF2B5EF4-FFF2-40B4-BE49-F238E27FC236}">
                <a16:creationId xmlns:a16="http://schemas.microsoft.com/office/drawing/2014/main" id="{3C94E2C4-8768-4EC3-96E6-E02A2ECD0F70}"/>
              </a:ext>
            </a:extLst>
          </p:cNvPr>
          <p:cNvSpPr>
            <a:spLocks noGrp="1"/>
          </p:cNvSpPr>
          <p:nvPr>
            <p:ph type="pic" sz="quarter" idx="100"/>
          </p:nvPr>
        </p:nvSpPr>
        <p:spPr>
          <a:xfrm>
            <a:off x="8717239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1" name="Picture Placeholder 3">
            <a:extLst>
              <a:ext uri="{FF2B5EF4-FFF2-40B4-BE49-F238E27FC236}">
                <a16:creationId xmlns:a16="http://schemas.microsoft.com/office/drawing/2014/main" id="{62E0E981-95BA-4642-AA4C-7B0B52CF6696}"/>
              </a:ext>
            </a:extLst>
          </p:cNvPr>
          <p:cNvSpPr>
            <a:spLocks noGrp="1"/>
          </p:cNvSpPr>
          <p:nvPr>
            <p:ph type="pic" sz="quarter" idx="101"/>
          </p:nvPr>
        </p:nvSpPr>
        <p:spPr>
          <a:xfrm>
            <a:off x="9290856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2" name="Picture Placeholder 3">
            <a:extLst>
              <a:ext uri="{FF2B5EF4-FFF2-40B4-BE49-F238E27FC236}">
                <a16:creationId xmlns:a16="http://schemas.microsoft.com/office/drawing/2014/main" id="{73FD81BC-BC35-4C73-83AF-5C8724E1E818}"/>
              </a:ext>
            </a:extLst>
          </p:cNvPr>
          <p:cNvSpPr>
            <a:spLocks noGrp="1"/>
          </p:cNvSpPr>
          <p:nvPr>
            <p:ph type="pic" sz="quarter" idx="102"/>
          </p:nvPr>
        </p:nvSpPr>
        <p:spPr>
          <a:xfrm>
            <a:off x="9864473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3" name="Picture Placeholder 3">
            <a:extLst>
              <a:ext uri="{FF2B5EF4-FFF2-40B4-BE49-F238E27FC236}">
                <a16:creationId xmlns:a16="http://schemas.microsoft.com/office/drawing/2014/main" id="{35721567-DB33-4C45-8615-7543562C69AC}"/>
              </a:ext>
            </a:extLst>
          </p:cNvPr>
          <p:cNvSpPr>
            <a:spLocks noGrp="1"/>
          </p:cNvSpPr>
          <p:nvPr>
            <p:ph type="pic" sz="quarter" idx="103"/>
          </p:nvPr>
        </p:nvSpPr>
        <p:spPr>
          <a:xfrm>
            <a:off x="10438090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4" name="Picture Placeholder 3">
            <a:extLst>
              <a:ext uri="{FF2B5EF4-FFF2-40B4-BE49-F238E27FC236}">
                <a16:creationId xmlns:a16="http://schemas.microsoft.com/office/drawing/2014/main" id="{DC0CE326-1D20-4E58-BD07-4F3F714C33AC}"/>
              </a:ext>
            </a:extLst>
          </p:cNvPr>
          <p:cNvSpPr>
            <a:spLocks noGrp="1"/>
          </p:cNvSpPr>
          <p:nvPr>
            <p:ph type="pic" sz="quarter" idx="104"/>
          </p:nvPr>
        </p:nvSpPr>
        <p:spPr>
          <a:xfrm>
            <a:off x="11011701" y="34045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5" name="Picture Placeholder 3">
            <a:extLst>
              <a:ext uri="{FF2B5EF4-FFF2-40B4-BE49-F238E27FC236}">
                <a16:creationId xmlns:a16="http://schemas.microsoft.com/office/drawing/2014/main" id="{F8659BAC-FEA6-4630-970C-0D2A6AC68B4D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686595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6" name="Picture Placeholder 3">
            <a:extLst>
              <a:ext uri="{FF2B5EF4-FFF2-40B4-BE49-F238E27FC236}">
                <a16:creationId xmlns:a16="http://schemas.microsoft.com/office/drawing/2014/main" id="{4CDDEEE9-1030-4C65-B825-72CE4282950C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1260218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7" name="Picture Placeholder 3">
            <a:extLst>
              <a:ext uri="{FF2B5EF4-FFF2-40B4-BE49-F238E27FC236}">
                <a16:creationId xmlns:a16="http://schemas.microsoft.com/office/drawing/2014/main" id="{3309FA2B-7DF8-49A2-97C1-A4BA3B0152CD}"/>
              </a:ext>
            </a:extLst>
          </p:cNvPr>
          <p:cNvSpPr>
            <a:spLocks noGrp="1"/>
          </p:cNvSpPr>
          <p:nvPr>
            <p:ph type="pic" sz="quarter" idx="107"/>
          </p:nvPr>
        </p:nvSpPr>
        <p:spPr>
          <a:xfrm>
            <a:off x="1833835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8" name="Picture Placeholder 3">
            <a:extLst>
              <a:ext uri="{FF2B5EF4-FFF2-40B4-BE49-F238E27FC236}">
                <a16:creationId xmlns:a16="http://schemas.microsoft.com/office/drawing/2014/main" id="{A65D839D-CBB7-4C01-8E96-D05876D35D81}"/>
              </a:ext>
            </a:extLst>
          </p:cNvPr>
          <p:cNvSpPr>
            <a:spLocks noGrp="1"/>
          </p:cNvSpPr>
          <p:nvPr>
            <p:ph type="pic" sz="quarter" idx="108"/>
          </p:nvPr>
        </p:nvSpPr>
        <p:spPr>
          <a:xfrm>
            <a:off x="2407452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09" name="Picture Placeholder 3">
            <a:extLst>
              <a:ext uri="{FF2B5EF4-FFF2-40B4-BE49-F238E27FC236}">
                <a16:creationId xmlns:a16="http://schemas.microsoft.com/office/drawing/2014/main" id="{1E0787E0-4FB5-403C-B691-117B7A871569}"/>
              </a:ext>
            </a:extLst>
          </p:cNvPr>
          <p:cNvSpPr>
            <a:spLocks noGrp="1"/>
          </p:cNvSpPr>
          <p:nvPr>
            <p:ph type="pic" sz="quarter" idx="109"/>
          </p:nvPr>
        </p:nvSpPr>
        <p:spPr>
          <a:xfrm>
            <a:off x="2981069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0" name="Picture Placeholder 3">
            <a:extLst>
              <a:ext uri="{FF2B5EF4-FFF2-40B4-BE49-F238E27FC236}">
                <a16:creationId xmlns:a16="http://schemas.microsoft.com/office/drawing/2014/main" id="{02E1C102-B191-4ADC-96CB-C72F1A6712C5}"/>
              </a:ext>
            </a:extLst>
          </p:cNvPr>
          <p:cNvSpPr>
            <a:spLocks noGrp="1"/>
          </p:cNvSpPr>
          <p:nvPr>
            <p:ph type="pic" sz="quarter" idx="110"/>
          </p:nvPr>
        </p:nvSpPr>
        <p:spPr>
          <a:xfrm>
            <a:off x="3554686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1" name="Picture Placeholder 3">
            <a:extLst>
              <a:ext uri="{FF2B5EF4-FFF2-40B4-BE49-F238E27FC236}">
                <a16:creationId xmlns:a16="http://schemas.microsoft.com/office/drawing/2014/main" id="{0F732065-2560-4AA6-AE48-72DFD7DC4A7D}"/>
              </a:ext>
            </a:extLst>
          </p:cNvPr>
          <p:cNvSpPr>
            <a:spLocks noGrp="1"/>
          </p:cNvSpPr>
          <p:nvPr>
            <p:ph type="pic" sz="quarter" idx="111"/>
          </p:nvPr>
        </p:nvSpPr>
        <p:spPr>
          <a:xfrm>
            <a:off x="4128303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2" name="Picture Placeholder 3">
            <a:extLst>
              <a:ext uri="{FF2B5EF4-FFF2-40B4-BE49-F238E27FC236}">
                <a16:creationId xmlns:a16="http://schemas.microsoft.com/office/drawing/2014/main" id="{E8E85D65-4D51-4D6C-9930-2C6A76BF751D}"/>
              </a:ext>
            </a:extLst>
          </p:cNvPr>
          <p:cNvSpPr>
            <a:spLocks noGrp="1"/>
          </p:cNvSpPr>
          <p:nvPr>
            <p:ph type="pic" sz="quarter" idx="112"/>
          </p:nvPr>
        </p:nvSpPr>
        <p:spPr>
          <a:xfrm>
            <a:off x="4701920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3" name="Picture Placeholder 3">
            <a:extLst>
              <a:ext uri="{FF2B5EF4-FFF2-40B4-BE49-F238E27FC236}">
                <a16:creationId xmlns:a16="http://schemas.microsoft.com/office/drawing/2014/main" id="{7D02CBBE-C793-46E3-9B75-081BCDE78D5A}"/>
              </a:ext>
            </a:extLst>
          </p:cNvPr>
          <p:cNvSpPr>
            <a:spLocks noGrp="1"/>
          </p:cNvSpPr>
          <p:nvPr>
            <p:ph type="pic" sz="quarter" idx="113"/>
          </p:nvPr>
        </p:nvSpPr>
        <p:spPr>
          <a:xfrm>
            <a:off x="5275537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4" name="Picture Placeholder 3">
            <a:extLst>
              <a:ext uri="{FF2B5EF4-FFF2-40B4-BE49-F238E27FC236}">
                <a16:creationId xmlns:a16="http://schemas.microsoft.com/office/drawing/2014/main" id="{4592D546-EFDE-4B76-9BED-3F841CBD1A31}"/>
              </a:ext>
            </a:extLst>
          </p:cNvPr>
          <p:cNvSpPr>
            <a:spLocks noGrp="1"/>
          </p:cNvSpPr>
          <p:nvPr>
            <p:ph type="pic" sz="quarter" idx="114"/>
          </p:nvPr>
        </p:nvSpPr>
        <p:spPr>
          <a:xfrm>
            <a:off x="5849154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5" name="Picture Placeholder 3">
            <a:extLst>
              <a:ext uri="{FF2B5EF4-FFF2-40B4-BE49-F238E27FC236}">
                <a16:creationId xmlns:a16="http://schemas.microsoft.com/office/drawing/2014/main" id="{073E1E4B-A3B4-4665-857E-0EB63293E5F2}"/>
              </a:ext>
            </a:extLst>
          </p:cNvPr>
          <p:cNvSpPr>
            <a:spLocks noGrp="1"/>
          </p:cNvSpPr>
          <p:nvPr>
            <p:ph type="pic" sz="quarter" idx="115"/>
          </p:nvPr>
        </p:nvSpPr>
        <p:spPr>
          <a:xfrm>
            <a:off x="6422771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6" name="Picture Placeholder 3">
            <a:extLst>
              <a:ext uri="{FF2B5EF4-FFF2-40B4-BE49-F238E27FC236}">
                <a16:creationId xmlns:a16="http://schemas.microsoft.com/office/drawing/2014/main" id="{2B1490F0-B0A4-4BD4-BA04-267E958146C3}"/>
              </a:ext>
            </a:extLst>
          </p:cNvPr>
          <p:cNvSpPr>
            <a:spLocks noGrp="1"/>
          </p:cNvSpPr>
          <p:nvPr>
            <p:ph type="pic" sz="quarter" idx="116"/>
          </p:nvPr>
        </p:nvSpPr>
        <p:spPr>
          <a:xfrm>
            <a:off x="6996388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7" name="Picture Placeholder 3">
            <a:extLst>
              <a:ext uri="{FF2B5EF4-FFF2-40B4-BE49-F238E27FC236}">
                <a16:creationId xmlns:a16="http://schemas.microsoft.com/office/drawing/2014/main" id="{F84E156E-BC15-4A3C-9132-F9CB25A35287}"/>
              </a:ext>
            </a:extLst>
          </p:cNvPr>
          <p:cNvSpPr>
            <a:spLocks noGrp="1"/>
          </p:cNvSpPr>
          <p:nvPr>
            <p:ph type="pic" sz="quarter" idx="117"/>
          </p:nvPr>
        </p:nvSpPr>
        <p:spPr>
          <a:xfrm>
            <a:off x="7570005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8" name="Picture Placeholder 3">
            <a:extLst>
              <a:ext uri="{FF2B5EF4-FFF2-40B4-BE49-F238E27FC236}">
                <a16:creationId xmlns:a16="http://schemas.microsoft.com/office/drawing/2014/main" id="{DEF302F8-1351-412F-B121-3345A8F9A2AE}"/>
              </a:ext>
            </a:extLst>
          </p:cNvPr>
          <p:cNvSpPr>
            <a:spLocks noGrp="1"/>
          </p:cNvSpPr>
          <p:nvPr>
            <p:ph type="pic" sz="quarter" idx="118"/>
          </p:nvPr>
        </p:nvSpPr>
        <p:spPr>
          <a:xfrm>
            <a:off x="8143622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19" name="Picture Placeholder 3">
            <a:extLst>
              <a:ext uri="{FF2B5EF4-FFF2-40B4-BE49-F238E27FC236}">
                <a16:creationId xmlns:a16="http://schemas.microsoft.com/office/drawing/2014/main" id="{FAEB9563-58E3-439A-B15B-B76C8C28D74B}"/>
              </a:ext>
            </a:extLst>
          </p:cNvPr>
          <p:cNvSpPr>
            <a:spLocks noGrp="1"/>
          </p:cNvSpPr>
          <p:nvPr>
            <p:ph type="pic" sz="quarter" idx="119"/>
          </p:nvPr>
        </p:nvSpPr>
        <p:spPr>
          <a:xfrm>
            <a:off x="8717239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0" name="Picture Placeholder 3">
            <a:extLst>
              <a:ext uri="{FF2B5EF4-FFF2-40B4-BE49-F238E27FC236}">
                <a16:creationId xmlns:a16="http://schemas.microsoft.com/office/drawing/2014/main" id="{FABC0962-3285-43C1-AA07-5B073749178C}"/>
              </a:ext>
            </a:extLst>
          </p:cNvPr>
          <p:cNvSpPr>
            <a:spLocks noGrp="1"/>
          </p:cNvSpPr>
          <p:nvPr>
            <p:ph type="pic" sz="quarter" idx="120"/>
          </p:nvPr>
        </p:nvSpPr>
        <p:spPr>
          <a:xfrm>
            <a:off x="9290856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1" name="Picture Placeholder 3">
            <a:extLst>
              <a:ext uri="{FF2B5EF4-FFF2-40B4-BE49-F238E27FC236}">
                <a16:creationId xmlns:a16="http://schemas.microsoft.com/office/drawing/2014/main" id="{62B37DF1-6F3B-40E7-A9F0-BE6353DC8615}"/>
              </a:ext>
            </a:extLst>
          </p:cNvPr>
          <p:cNvSpPr>
            <a:spLocks noGrp="1"/>
          </p:cNvSpPr>
          <p:nvPr>
            <p:ph type="pic" sz="quarter" idx="121"/>
          </p:nvPr>
        </p:nvSpPr>
        <p:spPr>
          <a:xfrm>
            <a:off x="9864473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2" name="Picture Placeholder 3">
            <a:extLst>
              <a:ext uri="{FF2B5EF4-FFF2-40B4-BE49-F238E27FC236}">
                <a16:creationId xmlns:a16="http://schemas.microsoft.com/office/drawing/2014/main" id="{C8BFD0B8-5443-4406-8ACA-4812A4197B59}"/>
              </a:ext>
            </a:extLst>
          </p:cNvPr>
          <p:cNvSpPr>
            <a:spLocks noGrp="1"/>
          </p:cNvSpPr>
          <p:nvPr>
            <p:ph type="pic" sz="quarter" idx="122"/>
          </p:nvPr>
        </p:nvSpPr>
        <p:spPr>
          <a:xfrm>
            <a:off x="10438090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3" name="Picture Placeholder 3">
            <a:extLst>
              <a:ext uri="{FF2B5EF4-FFF2-40B4-BE49-F238E27FC236}">
                <a16:creationId xmlns:a16="http://schemas.microsoft.com/office/drawing/2014/main" id="{89FB2940-1141-484F-A1DD-53F7CCB210BB}"/>
              </a:ext>
            </a:extLst>
          </p:cNvPr>
          <p:cNvSpPr>
            <a:spLocks noGrp="1"/>
          </p:cNvSpPr>
          <p:nvPr>
            <p:ph type="pic" sz="quarter" idx="123"/>
          </p:nvPr>
        </p:nvSpPr>
        <p:spPr>
          <a:xfrm>
            <a:off x="11011698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4" name="Picture Placeholder 3">
            <a:extLst>
              <a:ext uri="{FF2B5EF4-FFF2-40B4-BE49-F238E27FC236}">
                <a16:creationId xmlns:a16="http://schemas.microsoft.com/office/drawing/2014/main" id="{3B4F1262-FE44-4A3A-82D5-7B4645E3B56B}"/>
              </a:ext>
            </a:extLst>
          </p:cNvPr>
          <p:cNvSpPr>
            <a:spLocks noGrp="1"/>
          </p:cNvSpPr>
          <p:nvPr>
            <p:ph type="pic" sz="quarter" idx="124"/>
          </p:nvPr>
        </p:nvSpPr>
        <p:spPr>
          <a:xfrm>
            <a:off x="686598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5" name="Picture Placeholder 3">
            <a:extLst>
              <a:ext uri="{FF2B5EF4-FFF2-40B4-BE49-F238E27FC236}">
                <a16:creationId xmlns:a16="http://schemas.microsoft.com/office/drawing/2014/main" id="{54EB9E2E-6DB6-4ACE-8906-7386589E626E}"/>
              </a:ext>
            </a:extLst>
          </p:cNvPr>
          <p:cNvSpPr>
            <a:spLocks noGrp="1"/>
          </p:cNvSpPr>
          <p:nvPr>
            <p:ph type="pic" sz="quarter" idx="125"/>
          </p:nvPr>
        </p:nvSpPr>
        <p:spPr>
          <a:xfrm>
            <a:off x="1260215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6" name="Picture Placeholder 3">
            <a:extLst>
              <a:ext uri="{FF2B5EF4-FFF2-40B4-BE49-F238E27FC236}">
                <a16:creationId xmlns:a16="http://schemas.microsoft.com/office/drawing/2014/main" id="{0D784079-1370-46EC-A680-4794D9785233}"/>
              </a:ext>
            </a:extLst>
          </p:cNvPr>
          <p:cNvSpPr>
            <a:spLocks noGrp="1"/>
          </p:cNvSpPr>
          <p:nvPr>
            <p:ph type="pic" sz="quarter" idx="126"/>
          </p:nvPr>
        </p:nvSpPr>
        <p:spPr>
          <a:xfrm>
            <a:off x="1833832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7" name="Picture Placeholder 3">
            <a:extLst>
              <a:ext uri="{FF2B5EF4-FFF2-40B4-BE49-F238E27FC236}">
                <a16:creationId xmlns:a16="http://schemas.microsoft.com/office/drawing/2014/main" id="{286050DF-F03B-41EE-9962-F9CC5173056B}"/>
              </a:ext>
            </a:extLst>
          </p:cNvPr>
          <p:cNvSpPr>
            <a:spLocks noGrp="1"/>
          </p:cNvSpPr>
          <p:nvPr>
            <p:ph type="pic" sz="quarter" idx="127"/>
          </p:nvPr>
        </p:nvSpPr>
        <p:spPr>
          <a:xfrm>
            <a:off x="2407449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8" name="Picture Placeholder 3">
            <a:extLst>
              <a:ext uri="{FF2B5EF4-FFF2-40B4-BE49-F238E27FC236}">
                <a16:creationId xmlns:a16="http://schemas.microsoft.com/office/drawing/2014/main" id="{9646F6DE-C08A-4D11-AB97-4E3602D38A3A}"/>
              </a:ext>
            </a:extLst>
          </p:cNvPr>
          <p:cNvSpPr>
            <a:spLocks noGrp="1"/>
          </p:cNvSpPr>
          <p:nvPr>
            <p:ph type="pic" sz="quarter" idx="128"/>
          </p:nvPr>
        </p:nvSpPr>
        <p:spPr>
          <a:xfrm>
            <a:off x="2981066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29" name="Picture Placeholder 3">
            <a:extLst>
              <a:ext uri="{FF2B5EF4-FFF2-40B4-BE49-F238E27FC236}">
                <a16:creationId xmlns:a16="http://schemas.microsoft.com/office/drawing/2014/main" id="{56E0D223-3251-4C49-88CD-4872E28BFCA6}"/>
              </a:ext>
            </a:extLst>
          </p:cNvPr>
          <p:cNvSpPr>
            <a:spLocks noGrp="1"/>
          </p:cNvSpPr>
          <p:nvPr>
            <p:ph type="pic" sz="quarter" idx="129"/>
          </p:nvPr>
        </p:nvSpPr>
        <p:spPr>
          <a:xfrm>
            <a:off x="3554683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0" name="Picture Placeholder 3">
            <a:extLst>
              <a:ext uri="{FF2B5EF4-FFF2-40B4-BE49-F238E27FC236}">
                <a16:creationId xmlns:a16="http://schemas.microsoft.com/office/drawing/2014/main" id="{4D9A9F27-3F53-411A-B9E1-E95820D07551}"/>
              </a:ext>
            </a:extLst>
          </p:cNvPr>
          <p:cNvSpPr>
            <a:spLocks noGrp="1"/>
          </p:cNvSpPr>
          <p:nvPr>
            <p:ph type="pic" sz="quarter" idx="130"/>
          </p:nvPr>
        </p:nvSpPr>
        <p:spPr>
          <a:xfrm>
            <a:off x="4128300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1" name="Picture Placeholder 3">
            <a:extLst>
              <a:ext uri="{FF2B5EF4-FFF2-40B4-BE49-F238E27FC236}">
                <a16:creationId xmlns:a16="http://schemas.microsoft.com/office/drawing/2014/main" id="{A394F9E7-0BF5-4E07-964E-17BB659FD27F}"/>
              </a:ext>
            </a:extLst>
          </p:cNvPr>
          <p:cNvSpPr>
            <a:spLocks noGrp="1"/>
          </p:cNvSpPr>
          <p:nvPr>
            <p:ph type="pic" sz="quarter" idx="131"/>
          </p:nvPr>
        </p:nvSpPr>
        <p:spPr>
          <a:xfrm>
            <a:off x="4701917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2" name="Picture Placeholder 3">
            <a:extLst>
              <a:ext uri="{FF2B5EF4-FFF2-40B4-BE49-F238E27FC236}">
                <a16:creationId xmlns:a16="http://schemas.microsoft.com/office/drawing/2014/main" id="{2A80C605-4F4F-430F-9FD5-9B4AA176EB56}"/>
              </a:ext>
            </a:extLst>
          </p:cNvPr>
          <p:cNvSpPr>
            <a:spLocks noGrp="1"/>
          </p:cNvSpPr>
          <p:nvPr>
            <p:ph type="pic" sz="quarter" idx="132"/>
          </p:nvPr>
        </p:nvSpPr>
        <p:spPr>
          <a:xfrm>
            <a:off x="5275534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3" name="Picture Placeholder 3">
            <a:extLst>
              <a:ext uri="{FF2B5EF4-FFF2-40B4-BE49-F238E27FC236}">
                <a16:creationId xmlns:a16="http://schemas.microsoft.com/office/drawing/2014/main" id="{42D636A3-CEC9-4532-8ABD-C7474A4C2709}"/>
              </a:ext>
            </a:extLst>
          </p:cNvPr>
          <p:cNvSpPr>
            <a:spLocks noGrp="1"/>
          </p:cNvSpPr>
          <p:nvPr>
            <p:ph type="pic" sz="quarter" idx="133"/>
          </p:nvPr>
        </p:nvSpPr>
        <p:spPr>
          <a:xfrm>
            <a:off x="5849151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4" name="Picture Placeholder 3">
            <a:extLst>
              <a:ext uri="{FF2B5EF4-FFF2-40B4-BE49-F238E27FC236}">
                <a16:creationId xmlns:a16="http://schemas.microsoft.com/office/drawing/2014/main" id="{07C2C09A-C51B-4EB4-8A5F-9E91BB333FFD}"/>
              </a:ext>
            </a:extLst>
          </p:cNvPr>
          <p:cNvSpPr>
            <a:spLocks noGrp="1"/>
          </p:cNvSpPr>
          <p:nvPr>
            <p:ph type="pic" sz="quarter" idx="134"/>
          </p:nvPr>
        </p:nvSpPr>
        <p:spPr>
          <a:xfrm>
            <a:off x="6422768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5" name="Picture Placeholder 3">
            <a:extLst>
              <a:ext uri="{FF2B5EF4-FFF2-40B4-BE49-F238E27FC236}">
                <a16:creationId xmlns:a16="http://schemas.microsoft.com/office/drawing/2014/main" id="{BD58E47F-2B7A-4998-867C-E0AE1E70C963}"/>
              </a:ext>
            </a:extLst>
          </p:cNvPr>
          <p:cNvSpPr>
            <a:spLocks noGrp="1"/>
          </p:cNvSpPr>
          <p:nvPr>
            <p:ph type="pic" sz="quarter" idx="135"/>
          </p:nvPr>
        </p:nvSpPr>
        <p:spPr>
          <a:xfrm>
            <a:off x="6996385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6" name="Picture Placeholder 3">
            <a:extLst>
              <a:ext uri="{FF2B5EF4-FFF2-40B4-BE49-F238E27FC236}">
                <a16:creationId xmlns:a16="http://schemas.microsoft.com/office/drawing/2014/main" id="{14C05167-1827-41B5-B874-DA7BC8D36BA2}"/>
              </a:ext>
            </a:extLst>
          </p:cNvPr>
          <p:cNvSpPr>
            <a:spLocks noGrp="1"/>
          </p:cNvSpPr>
          <p:nvPr>
            <p:ph type="pic" sz="quarter" idx="136"/>
          </p:nvPr>
        </p:nvSpPr>
        <p:spPr>
          <a:xfrm>
            <a:off x="7570002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7" name="Picture Placeholder 3">
            <a:extLst>
              <a:ext uri="{FF2B5EF4-FFF2-40B4-BE49-F238E27FC236}">
                <a16:creationId xmlns:a16="http://schemas.microsoft.com/office/drawing/2014/main" id="{FE578703-0F57-4215-B777-20EEF89A144E}"/>
              </a:ext>
            </a:extLst>
          </p:cNvPr>
          <p:cNvSpPr>
            <a:spLocks noGrp="1"/>
          </p:cNvSpPr>
          <p:nvPr>
            <p:ph type="pic" sz="quarter" idx="137"/>
          </p:nvPr>
        </p:nvSpPr>
        <p:spPr>
          <a:xfrm>
            <a:off x="8143619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8" name="Picture Placeholder 3">
            <a:extLst>
              <a:ext uri="{FF2B5EF4-FFF2-40B4-BE49-F238E27FC236}">
                <a16:creationId xmlns:a16="http://schemas.microsoft.com/office/drawing/2014/main" id="{12969293-A09E-4EF3-A143-0909BF9C9AE9}"/>
              </a:ext>
            </a:extLst>
          </p:cNvPr>
          <p:cNvSpPr>
            <a:spLocks noGrp="1"/>
          </p:cNvSpPr>
          <p:nvPr>
            <p:ph type="pic" sz="quarter" idx="138"/>
          </p:nvPr>
        </p:nvSpPr>
        <p:spPr>
          <a:xfrm>
            <a:off x="8717236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39" name="Picture Placeholder 3">
            <a:extLst>
              <a:ext uri="{FF2B5EF4-FFF2-40B4-BE49-F238E27FC236}">
                <a16:creationId xmlns:a16="http://schemas.microsoft.com/office/drawing/2014/main" id="{A941F7EB-C0FE-4F3A-8C94-29C2C19C0B04}"/>
              </a:ext>
            </a:extLst>
          </p:cNvPr>
          <p:cNvSpPr>
            <a:spLocks noGrp="1"/>
          </p:cNvSpPr>
          <p:nvPr>
            <p:ph type="pic" sz="quarter" idx="139"/>
          </p:nvPr>
        </p:nvSpPr>
        <p:spPr>
          <a:xfrm>
            <a:off x="9290853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40" name="Picture Placeholder 3">
            <a:extLst>
              <a:ext uri="{FF2B5EF4-FFF2-40B4-BE49-F238E27FC236}">
                <a16:creationId xmlns:a16="http://schemas.microsoft.com/office/drawing/2014/main" id="{F2A3E907-342F-468A-A5D6-582845FC52B8}"/>
              </a:ext>
            </a:extLst>
          </p:cNvPr>
          <p:cNvSpPr>
            <a:spLocks noGrp="1"/>
          </p:cNvSpPr>
          <p:nvPr>
            <p:ph type="pic" sz="quarter" idx="140"/>
          </p:nvPr>
        </p:nvSpPr>
        <p:spPr>
          <a:xfrm>
            <a:off x="9864470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41" name="Picture Placeholder 3">
            <a:extLst>
              <a:ext uri="{FF2B5EF4-FFF2-40B4-BE49-F238E27FC236}">
                <a16:creationId xmlns:a16="http://schemas.microsoft.com/office/drawing/2014/main" id="{C2C98313-FF85-43C8-A8A1-8706D4DD9997}"/>
              </a:ext>
            </a:extLst>
          </p:cNvPr>
          <p:cNvSpPr>
            <a:spLocks noGrp="1"/>
          </p:cNvSpPr>
          <p:nvPr>
            <p:ph type="pic" sz="quarter" idx="141"/>
          </p:nvPr>
        </p:nvSpPr>
        <p:spPr>
          <a:xfrm>
            <a:off x="10438087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42" name="Picture Placeholder 3">
            <a:extLst>
              <a:ext uri="{FF2B5EF4-FFF2-40B4-BE49-F238E27FC236}">
                <a16:creationId xmlns:a16="http://schemas.microsoft.com/office/drawing/2014/main" id="{E4623E41-E61B-4B96-AFD6-72DF499DFB81}"/>
              </a:ext>
            </a:extLst>
          </p:cNvPr>
          <p:cNvSpPr>
            <a:spLocks noGrp="1"/>
          </p:cNvSpPr>
          <p:nvPr>
            <p:ph type="pic" sz="quarter" idx="142"/>
          </p:nvPr>
        </p:nvSpPr>
        <p:spPr>
          <a:xfrm>
            <a:off x="11011698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62" name="Picture Placeholder 3">
            <a:extLst>
              <a:ext uri="{FF2B5EF4-FFF2-40B4-BE49-F238E27FC236}">
                <a16:creationId xmlns:a16="http://schemas.microsoft.com/office/drawing/2014/main" id="{3ED2507B-6A70-4550-B87E-76D21061713A}"/>
              </a:ext>
            </a:extLst>
          </p:cNvPr>
          <p:cNvSpPr>
            <a:spLocks noGrp="1"/>
          </p:cNvSpPr>
          <p:nvPr>
            <p:ph type="pic" sz="quarter" idx="143"/>
          </p:nvPr>
        </p:nvSpPr>
        <p:spPr>
          <a:xfrm>
            <a:off x="686598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63" name="Picture Placeholder 3">
            <a:extLst>
              <a:ext uri="{FF2B5EF4-FFF2-40B4-BE49-F238E27FC236}">
                <a16:creationId xmlns:a16="http://schemas.microsoft.com/office/drawing/2014/main" id="{A50F21F6-70F3-4D07-AE6C-2AE7243357E9}"/>
              </a:ext>
            </a:extLst>
          </p:cNvPr>
          <p:cNvSpPr>
            <a:spLocks noGrp="1"/>
          </p:cNvSpPr>
          <p:nvPr>
            <p:ph type="pic" sz="quarter" idx="144"/>
          </p:nvPr>
        </p:nvSpPr>
        <p:spPr>
          <a:xfrm>
            <a:off x="1260221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64" name="Picture Placeholder 3">
            <a:extLst>
              <a:ext uri="{FF2B5EF4-FFF2-40B4-BE49-F238E27FC236}">
                <a16:creationId xmlns:a16="http://schemas.microsoft.com/office/drawing/2014/main" id="{CD47078F-1DEB-458A-A706-5866B33EA219}"/>
              </a:ext>
            </a:extLst>
          </p:cNvPr>
          <p:cNvSpPr>
            <a:spLocks noGrp="1"/>
          </p:cNvSpPr>
          <p:nvPr>
            <p:ph type="pic" sz="quarter" idx="145"/>
          </p:nvPr>
        </p:nvSpPr>
        <p:spPr>
          <a:xfrm>
            <a:off x="1833838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65" name="Picture Placeholder 3">
            <a:extLst>
              <a:ext uri="{FF2B5EF4-FFF2-40B4-BE49-F238E27FC236}">
                <a16:creationId xmlns:a16="http://schemas.microsoft.com/office/drawing/2014/main" id="{243A004D-30A8-4322-A53D-427000005D17}"/>
              </a:ext>
            </a:extLst>
          </p:cNvPr>
          <p:cNvSpPr>
            <a:spLocks noGrp="1"/>
          </p:cNvSpPr>
          <p:nvPr>
            <p:ph type="pic" sz="quarter" idx="146"/>
          </p:nvPr>
        </p:nvSpPr>
        <p:spPr>
          <a:xfrm>
            <a:off x="2407455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66" name="Picture Placeholder 3">
            <a:extLst>
              <a:ext uri="{FF2B5EF4-FFF2-40B4-BE49-F238E27FC236}">
                <a16:creationId xmlns:a16="http://schemas.microsoft.com/office/drawing/2014/main" id="{EC5FAC5C-C029-4C90-852F-C5AAE26BBFE8}"/>
              </a:ext>
            </a:extLst>
          </p:cNvPr>
          <p:cNvSpPr>
            <a:spLocks noGrp="1"/>
          </p:cNvSpPr>
          <p:nvPr>
            <p:ph type="pic" sz="quarter" idx="147"/>
          </p:nvPr>
        </p:nvSpPr>
        <p:spPr>
          <a:xfrm>
            <a:off x="2981072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67" name="Picture Placeholder 3">
            <a:extLst>
              <a:ext uri="{FF2B5EF4-FFF2-40B4-BE49-F238E27FC236}">
                <a16:creationId xmlns:a16="http://schemas.microsoft.com/office/drawing/2014/main" id="{D23DC3DD-F88A-4FC5-93FF-65A66A68FF90}"/>
              </a:ext>
            </a:extLst>
          </p:cNvPr>
          <p:cNvSpPr>
            <a:spLocks noGrp="1"/>
          </p:cNvSpPr>
          <p:nvPr>
            <p:ph type="pic" sz="quarter" idx="148"/>
          </p:nvPr>
        </p:nvSpPr>
        <p:spPr>
          <a:xfrm>
            <a:off x="3554689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68" name="Picture Placeholder 3">
            <a:extLst>
              <a:ext uri="{FF2B5EF4-FFF2-40B4-BE49-F238E27FC236}">
                <a16:creationId xmlns:a16="http://schemas.microsoft.com/office/drawing/2014/main" id="{A55D156A-F182-4B6F-876E-F36D136D8944}"/>
              </a:ext>
            </a:extLst>
          </p:cNvPr>
          <p:cNvSpPr>
            <a:spLocks noGrp="1"/>
          </p:cNvSpPr>
          <p:nvPr>
            <p:ph type="pic" sz="quarter" idx="149"/>
          </p:nvPr>
        </p:nvSpPr>
        <p:spPr>
          <a:xfrm>
            <a:off x="4128306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69" name="Picture Placeholder 3">
            <a:extLst>
              <a:ext uri="{FF2B5EF4-FFF2-40B4-BE49-F238E27FC236}">
                <a16:creationId xmlns:a16="http://schemas.microsoft.com/office/drawing/2014/main" id="{D8890407-D130-4E1B-87C6-3641FDEC2F10}"/>
              </a:ext>
            </a:extLst>
          </p:cNvPr>
          <p:cNvSpPr>
            <a:spLocks noGrp="1"/>
          </p:cNvSpPr>
          <p:nvPr>
            <p:ph type="pic" sz="quarter" idx="150"/>
          </p:nvPr>
        </p:nvSpPr>
        <p:spPr>
          <a:xfrm>
            <a:off x="4701923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70" name="Picture Placeholder 3">
            <a:extLst>
              <a:ext uri="{FF2B5EF4-FFF2-40B4-BE49-F238E27FC236}">
                <a16:creationId xmlns:a16="http://schemas.microsoft.com/office/drawing/2014/main" id="{5BB345C7-4DA6-45C6-9AE7-4FB9A3F19D2A}"/>
              </a:ext>
            </a:extLst>
          </p:cNvPr>
          <p:cNvSpPr>
            <a:spLocks noGrp="1"/>
          </p:cNvSpPr>
          <p:nvPr>
            <p:ph type="pic" sz="quarter" idx="151"/>
          </p:nvPr>
        </p:nvSpPr>
        <p:spPr>
          <a:xfrm>
            <a:off x="5275540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71" name="Picture Placeholder 3">
            <a:extLst>
              <a:ext uri="{FF2B5EF4-FFF2-40B4-BE49-F238E27FC236}">
                <a16:creationId xmlns:a16="http://schemas.microsoft.com/office/drawing/2014/main" id="{C05EE414-EDCE-4888-93F1-2FC041AC8CEA}"/>
              </a:ext>
            </a:extLst>
          </p:cNvPr>
          <p:cNvSpPr>
            <a:spLocks noGrp="1"/>
          </p:cNvSpPr>
          <p:nvPr>
            <p:ph type="pic" sz="quarter" idx="152"/>
          </p:nvPr>
        </p:nvSpPr>
        <p:spPr>
          <a:xfrm>
            <a:off x="5849157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72" name="Picture Placeholder 3">
            <a:extLst>
              <a:ext uri="{FF2B5EF4-FFF2-40B4-BE49-F238E27FC236}">
                <a16:creationId xmlns:a16="http://schemas.microsoft.com/office/drawing/2014/main" id="{ACAFD413-8ECA-419E-9699-75AB9D549668}"/>
              </a:ext>
            </a:extLst>
          </p:cNvPr>
          <p:cNvSpPr>
            <a:spLocks noGrp="1"/>
          </p:cNvSpPr>
          <p:nvPr>
            <p:ph type="pic" sz="quarter" idx="153"/>
          </p:nvPr>
        </p:nvSpPr>
        <p:spPr>
          <a:xfrm>
            <a:off x="6422774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73" name="Picture Placeholder 3">
            <a:extLst>
              <a:ext uri="{FF2B5EF4-FFF2-40B4-BE49-F238E27FC236}">
                <a16:creationId xmlns:a16="http://schemas.microsoft.com/office/drawing/2014/main" id="{AB23B317-74B1-41EA-9D89-F37BF7A84F2B}"/>
              </a:ext>
            </a:extLst>
          </p:cNvPr>
          <p:cNvSpPr>
            <a:spLocks noGrp="1"/>
          </p:cNvSpPr>
          <p:nvPr>
            <p:ph type="pic" sz="quarter" idx="154"/>
          </p:nvPr>
        </p:nvSpPr>
        <p:spPr>
          <a:xfrm>
            <a:off x="6996391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74" name="Picture Placeholder 3">
            <a:extLst>
              <a:ext uri="{FF2B5EF4-FFF2-40B4-BE49-F238E27FC236}">
                <a16:creationId xmlns:a16="http://schemas.microsoft.com/office/drawing/2014/main" id="{FE956AA2-74F5-41BE-82A4-47C4A9839C18}"/>
              </a:ext>
            </a:extLst>
          </p:cNvPr>
          <p:cNvSpPr>
            <a:spLocks noGrp="1"/>
          </p:cNvSpPr>
          <p:nvPr>
            <p:ph type="pic" sz="quarter" idx="155"/>
          </p:nvPr>
        </p:nvSpPr>
        <p:spPr>
          <a:xfrm>
            <a:off x="7570008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75" name="Picture Placeholder 3">
            <a:extLst>
              <a:ext uri="{FF2B5EF4-FFF2-40B4-BE49-F238E27FC236}">
                <a16:creationId xmlns:a16="http://schemas.microsoft.com/office/drawing/2014/main" id="{850EB24C-32EA-4011-ACAE-ED1C680670CF}"/>
              </a:ext>
            </a:extLst>
          </p:cNvPr>
          <p:cNvSpPr>
            <a:spLocks noGrp="1"/>
          </p:cNvSpPr>
          <p:nvPr>
            <p:ph type="pic" sz="quarter" idx="156"/>
          </p:nvPr>
        </p:nvSpPr>
        <p:spPr>
          <a:xfrm>
            <a:off x="8143625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76" name="Picture Placeholder 3">
            <a:extLst>
              <a:ext uri="{FF2B5EF4-FFF2-40B4-BE49-F238E27FC236}">
                <a16:creationId xmlns:a16="http://schemas.microsoft.com/office/drawing/2014/main" id="{1CE51AFD-11EC-49D7-80A1-259400E270AC}"/>
              </a:ext>
            </a:extLst>
          </p:cNvPr>
          <p:cNvSpPr>
            <a:spLocks noGrp="1"/>
          </p:cNvSpPr>
          <p:nvPr>
            <p:ph type="pic" sz="quarter" idx="157"/>
          </p:nvPr>
        </p:nvSpPr>
        <p:spPr>
          <a:xfrm>
            <a:off x="8717242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77" name="Picture Placeholder 3">
            <a:extLst>
              <a:ext uri="{FF2B5EF4-FFF2-40B4-BE49-F238E27FC236}">
                <a16:creationId xmlns:a16="http://schemas.microsoft.com/office/drawing/2014/main" id="{D5B43DDE-4A9A-4E90-80EC-515C4AD08A89}"/>
              </a:ext>
            </a:extLst>
          </p:cNvPr>
          <p:cNvSpPr>
            <a:spLocks noGrp="1"/>
          </p:cNvSpPr>
          <p:nvPr>
            <p:ph type="pic" sz="quarter" idx="158"/>
          </p:nvPr>
        </p:nvSpPr>
        <p:spPr>
          <a:xfrm>
            <a:off x="9290859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78" name="Picture Placeholder 3">
            <a:extLst>
              <a:ext uri="{FF2B5EF4-FFF2-40B4-BE49-F238E27FC236}">
                <a16:creationId xmlns:a16="http://schemas.microsoft.com/office/drawing/2014/main" id="{C361853F-7786-4184-9FA7-4114C3122118}"/>
              </a:ext>
            </a:extLst>
          </p:cNvPr>
          <p:cNvSpPr>
            <a:spLocks noGrp="1"/>
          </p:cNvSpPr>
          <p:nvPr>
            <p:ph type="pic" sz="quarter" idx="159"/>
          </p:nvPr>
        </p:nvSpPr>
        <p:spPr>
          <a:xfrm>
            <a:off x="9864476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79" name="Picture Placeholder 3">
            <a:extLst>
              <a:ext uri="{FF2B5EF4-FFF2-40B4-BE49-F238E27FC236}">
                <a16:creationId xmlns:a16="http://schemas.microsoft.com/office/drawing/2014/main" id="{6A2ACDDB-D938-4523-A393-44202A0BF67C}"/>
              </a:ext>
            </a:extLst>
          </p:cNvPr>
          <p:cNvSpPr>
            <a:spLocks noGrp="1"/>
          </p:cNvSpPr>
          <p:nvPr>
            <p:ph type="pic" sz="quarter" idx="160"/>
          </p:nvPr>
        </p:nvSpPr>
        <p:spPr>
          <a:xfrm>
            <a:off x="10438093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80" name="Picture Placeholder 3">
            <a:extLst>
              <a:ext uri="{FF2B5EF4-FFF2-40B4-BE49-F238E27FC236}">
                <a16:creationId xmlns:a16="http://schemas.microsoft.com/office/drawing/2014/main" id="{15A3E245-828C-4F91-A351-BE6E6999CE65}"/>
              </a:ext>
            </a:extLst>
          </p:cNvPr>
          <p:cNvSpPr>
            <a:spLocks noGrp="1"/>
          </p:cNvSpPr>
          <p:nvPr>
            <p:ph type="pic" sz="quarter" idx="161"/>
          </p:nvPr>
        </p:nvSpPr>
        <p:spPr>
          <a:xfrm>
            <a:off x="11011701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81" name="Picture Placeholder 3">
            <a:extLst>
              <a:ext uri="{FF2B5EF4-FFF2-40B4-BE49-F238E27FC236}">
                <a16:creationId xmlns:a16="http://schemas.microsoft.com/office/drawing/2014/main" id="{5BEA4327-D9B5-4D19-AEB7-48B015D80E82}"/>
              </a:ext>
            </a:extLst>
          </p:cNvPr>
          <p:cNvSpPr>
            <a:spLocks noGrp="1"/>
          </p:cNvSpPr>
          <p:nvPr>
            <p:ph type="pic" sz="quarter" idx="162"/>
          </p:nvPr>
        </p:nvSpPr>
        <p:spPr>
          <a:xfrm>
            <a:off x="686601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82" name="Picture Placeholder 3">
            <a:extLst>
              <a:ext uri="{FF2B5EF4-FFF2-40B4-BE49-F238E27FC236}">
                <a16:creationId xmlns:a16="http://schemas.microsoft.com/office/drawing/2014/main" id="{ABB87BB1-9D9A-42EC-BA7B-6379E5427E01}"/>
              </a:ext>
            </a:extLst>
          </p:cNvPr>
          <p:cNvSpPr>
            <a:spLocks noGrp="1"/>
          </p:cNvSpPr>
          <p:nvPr>
            <p:ph type="pic" sz="quarter" idx="163"/>
          </p:nvPr>
        </p:nvSpPr>
        <p:spPr>
          <a:xfrm>
            <a:off x="1260218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83" name="Picture Placeholder 3">
            <a:extLst>
              <a:ext uri="{FF2B5EF4-FFF2-40B4-BE49-F238E27FC236}">
                <a16:creationId xmlns:a16="http://schemas.microsoft.com/office/drawing/2014/main" id="{D00866F6-FA9D-464D-B638-EAFBF7D554A8}"/>
              </a:ext>
            </a:extLst>
          </p:cNvPr>
          <p:cNvSpPr>
            <a:spLocks noGrp="1"/>
          </p:cNvSpPr>
          <p:nvPr>
            <p:ph type="pic" sz="quarter" idx="164"/>
          </p:nvPr>
        </p:nvSpPr>
        <p:spPr>
          <a:xfrm>
            <a:off x="1833835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84" name="Picture Placeholder 3">
            <a:extLst>
              <a:ext uri="{FF2B5EF4-FFF2-40B4-BE49-F238E27FC236}">
                <a16:creationId xmlns:a16="http://schemas.microsoft.com/office/drawing/2014/main" id="{92172CDC-85DD-4D52-A849-10FAA784C298}"/>
              </a:ext>
            </a:extLst>
          </p:cNvPr>
          <p:cNvSpPr>
            <a:spLocks noGrp="1"/>
          </p:cNvSpPr>
          <p:nvPr>
            <p:ph type="pic" sz="quarter" idx="165"/>
          </p:nvPr>
        </p:nvSpPr>
        <p:spPr>
          <a:xfrm>
            <a:off x="2407452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85" name="Picture Placeholder 3">
            <a:extLst>
              <a:ext uri="{FF2B5EF4-FFF2-40B4-BE49-F238E27FC236}">
                <a16:creationId xmlns:a16="http://schemas.microsoft.com/office/drawing/2014/main" id="{DEDB0D4F-5ED9-4E01-A64A-99BEEADC8C7F}"/>
              </a:ext>
            </a:extLst>
          </p:cNvPr>
          <p:cNvSpPr>
            <a:spLocks noGrp="1"/>
          </p:cNvSpPr>
          <p:nvPr>
            <p:ph type="pic" sz="quarter" idx="166"/>
          </p:nvPr>
        </p:nvSpPr>
        <p:spPr>
          <a:xfrm>
            <a:off x="2981069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86" name="Picture Placeholder 3">
            <a:extLst>
              <a:ext uri="{FF2B5EF4-FFF2-40B4-BE49-F238E27FC236}">
                <a16:creationId xmlns:a16="http://schemas.microsoft.com/office/drawing/2014/main" id="{228BE168-E334-4ED2-B70D-0C4057F7459C}"/>
              </a:ext>
            </a:extLst>
          </p:cNvPr>
          <p:cNvSpPr>
            <a:spLocks noGrp="1"/>
          </p:cNvSpPr>
          <p:nvPr>
            <p:ph type="pic" sz="quarter" idx="167"/>
          </p:nvPr>
        </p:nvSpPr>
        <p:spPr>
          <a:xfrm>
            <a:off x="3554686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87" name="Picture Placeholder 3">
            <a:extLst>
              <a:ext uri="{FF2B5EF4-FFF2-40B4-BE49-F238E27FC236}">
                <a16:creationId xmlns:a16="http://schemas.microsoft.com/office/drawing/2014/main" id="{43DF9E56-7964-4426-915A-C078E38A2581}"/>
              </a:ext>
            </a:extLst>
          </p:cNvPr>
          <p:cNvSpPr>
            <a:spLocks noGrp="1"/>
          </p:cNvSpPr>
          <p:nvPr>
            <p:ph type="pic" sz="quarter" idx="168"/>
          </p:nvPr>
        </p:nvSpPr>
        <p:spPr>
          <a:xfrm>
            <a:off x="4128303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88" name="Picture Placeholder 3">
            <a:extLst>
              <a:ext uri="{FF2B5EF4-FFF2-40B4-BE49-F238E27FC236}">
                <a16:creationId xmlns:a16="http://schemas.microsoft.com/office/drawing/2014/main" id="{D2AFB7AE-44E0-4138-9F2B-901090494D6C}"/>
              </a:ext>
            </a:extLst>
          </p:cNvPr>
          <p:cNvSpPr>
            <a:spLocks noGrp="1"/>
          </p:cNvSpPr>
          <p:nvPr>
            <p:ph type="pic" sz="quarter" idx="169"/>
          </p:nvPr>
        </p:nvSpPr>
        <p:spPr>
          <a:xfrm>
            <a:off x="4701920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89" name="Picture Placeholder 3">
            <a:extLst>
              <a:ext uri="{FF2B5EF4-FFF2-40B4-BE49-F238E27FC236}">
                <a16:creationId xmlns:a16="http://schemas.microsoft.com/office/drawing/2014/main" id="{9875ED8B-BD32-43CE-A57A-CCC559710FDA}"/>
              </a:ext>
            </a:extLst>
          </p:cNvPr>
          <p:cNvSpPr>
            <a:spLocks noGrp="1"/>
          </p:cNvSpPr>
          <p:nvPr>
            <p:ph type="pic" sz="quarter" idx="170"/>
          </p:nvPr>
        </p:nvSpPr>
        <p:spPr>
          <a:xfrm>
            <a:off x="5275537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90" name="Picture Placeholder 3">
            <a:extLst>
              <a:ext uri="{FF2B5EF4-FFF2-40B4-BE49-F238E27FC236}">
                <a16:creationId xmlns:a16="http://schemas.microsoft.com/office/drawing/2014/main" id="{60584917-F395-49C0-A26C-69AC6517224E}"/>
              </a:ext>
            </a:extLst>
          </p:cNvPr>
          <p:cNvSpPr>
            <a:spLocks noGrp="1"/>
          </p:cNvSpPr>
          <p:nvPr>
            <p:ph type="pic" sz="quarter" idx="171"/>
          </p:nvPr>
        </p:nvSpPr>
        <p:spPr>
          <a:xfrm>
            <a:off x="5849154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91" name="Picture Placeholder 3">
            <a:extLst>
              <a:ext uri="{FF2B5EF4-FFF2-40B4-BE49-F238E27FC236}">
                <a16:creationId xmlns:a16="http://schemas.microsoft.com/office/drawing/2014/main" id="{3493B713-AB65-4D71-9B0F-3719191EB266}"/>
              </a:ext>
            </a:extLst>
          </p:cNvPr>
          <p:cNvSpPr>
            <a:spLocks noGrp="1"/>
          </p:cNvSpPr>
          <p:nvPr>
            <p:ph type="pic" sz="quarter" idx="172"/>
          </p:nvPr>
        </p:nvSpPr>
        <p:spPr>
          <a:xfrm>
            <a:off x="6422771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92" name="Picture Placeholder 3">
            <a:extLst>
              <a:ext uri="{FF2B5EF4-FFF2-40B4-BE49-F238E27FC236}">
                <a16:creationId xmlns:a16="http://schemas.microsoft.com/office/drawing/2014/main" id="{A216DBA2-1E89-436F-B07B-6F504C989DEF}"/>
              </a:ext>
            </a:extLst>
          </p:cNvPr>
          <p:cNvSpPr>
            <a:spLocks noGrp="1"/>
          </p:cNvSpPr>
          <p:nvPr>
            <p:ph type="pic" sz="quarter" idx="173"/>
          </p:nvPr>
        </p:nvSpPr>
        <p:spPr>
          <a:xfrm>
            <a:off x="6996388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93" name="Picture Placeholder 3">
            <a:extLst>
              <a:ext uri="{FF2B5EF4-FFF2-40B4-BE49-F238E27FC236}">
                <a16:creationId xmlns:a16="http://schemas.microsoft.com/office/drawing/2014/main" id="{C3571724-BFDC-4A9F-9078-C8B39369510F}"/>
              </a:ext>
            </a:extLst>
          </p:cNvPr>
          <p:cNvSpPr>
            <a:spLocks noGrp="1"/>
          </p:cNvSpPr>
          <p:nvPr>
            <p:ph type="pic" sz="quarter" idx="174"/>
          </p:nvPr>
        </p:nvSpPr>
        <p:spPr>
          <a:xfrm>
            <a:off x="7570005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94" name="Picture Placeholder 3">
            <a:extLst>
              <a:ext uri="{FF2B5EF4-FFF2-40B4-BE49-F238E27FC236}">
                <a16:creationId xmlns:a16="http://schemas.microsoft.com/office/drawing/2014/main" id="{39666A92-14A9-4300-9245-8759CD8D75DB}"/>
              </a:ext>
            </a:extLst>
          </p:cNvPr>
          <p:cNvSpPr>
            <a:spLocks noGrp="1"/>
          </p:cNvSpPr>
          <p:nvPr>
            <p:ph type="pic" sz="quarter" idx="175"/>
          </p:nvPr>
        </p:nvSpPr>
        <p:spPr>
          <a:xfrm>
            <a:off x="8143622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95" name="Picture Placeholder 3">
            <a:extLst>
              <a:ext uri="{FF2B5EF4-FFF2-40B4-BE49-F238E27FC236}">
                <a16:creationId xmlns:a16="http://schemas.microsoft.com/office/drawing/2014/main" id="{0503CC56-5EF9-437E-829D-985E0906DD2C}"/>
              </a:ext>
            </a:extLst>
          </p:cNvPr>
          <p:cNvSpPr>
            <a:spLocks noGrp="1"/>
          </p:cNvSpPr>
          <p:nvPr>
            <p:ph type="pic" sz="quarter" idx="176"/>
          </p:nvPr>
        </p:nvSpPr>
        <p:spPr>
          <a:xfrm>
            <a:off x="8717239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96" name="Picture Placeholder 3">
            <a:extLst>
              <a:ext uri="{FF2B5EF4-FFF2-40B4-BE49-F238E27FC236}">
                <a16:creationId xmlns:a16="http://schemas.microsoft.com/office/drawing/2014/main" id="{8AE02A14-5ABF-4CFE-B1B3-E81972C79EC3}"/>
              </a:ext>
            </a:extLst>
          </p:cNvPr>
          <p:cNvSpPr>
            <a:spLocks noGrp="1"/>
          </p:cNvSpPr>
          <p:nvPr>
            <p:ph type="pic" sz="quarter" idx="177"/>
          </p:nvPr>
        </p:nvSpPr>
        <p:spPr>
          <a:xfrm>
            <a:off x="9290856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97" name="Picture Placeholder 3">
            <a:extLst>
              <a:ext uri="{FF2B5EF4-FFF2-40B4-BE49-F238E27FC236}">
                <a16:creationId xmlns:a16="http://schemas.microsoft.com/office/drawing/2014/main" id="{722B29AE-F204-4491-A0ED-F94D0D760524}"/>
              </a:ext>
            </a:extLst>
          </p:cNvPr>
          <p:cNvSpPr>
            <a:spLocks noGrp="1"/>
          </p:cNvSpPr>
          <p:nvPr>
            <p:ph type="pic" sz="quarter" idx="178"/>
          </p:nvPr>
        </p:nvSpPr>
        <p:spPr>
          <a:xfrm>
            <a:off x="9864473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98" name="Picture Placeholder 3">
            <a:extLst>
              <a:ext uri="{FF2B5EF4-FFF2-40B4-BE49-F238E27FC236}">
                <a16:creationId xmlns:a16="http://schemas.microsoft.com/office/drawing/2014/main" id="{BB7F7EE4-9FC4-465B-A5AC-C95DAC1673B6}"/>
              </a:ext>
            </a:extLst>
          </p:cNvPr>
          <p:cNvSpPr>
            <a:spLocks noGrp="1"/>
          </p:cNvSpPr>
          <p:nvPr>
            <p:ph type="pic" sz="quarter" idx="179"/>
          </p:nvPr>
        </p:nvSpPr>
        <p:spPr>
          <a:xfrm>
            <a:off x="10438090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199" name="Picture Placeholder 3">
            <a:extLst>
              <a:ext uri="{FF2B5EF4-FFF2-40B4-BE49-F238E27FC236}">
                <a16:creationId xmlns:a16="http://schemas.microsoft.com/office/drawing/2014/main" id="{5635BB65-0BDC-4B3B-95B4-778EA0382F8A}"/>
              </a:ext>
            </a:extLst>
          </p:cNvPr>
          <p:cNvSpPr>
            <a:spLocks noGrp="1"/>
          </p:cNvSpPr>
          <p:nvPr>
            <p:ph type="pic" sz="quarter" idx="180"/>
          </p:nvPr>
        </p:nvSpPr>
        <p:spPr>
          <a:xfrm>
            <a:off x="11011701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200" name="Title 1">
            <a:extLst>
              <a:ext uri="{FF2B5EF4-FFF2-40B4-BE49-F238E27FC236}">
                <a16:creationId xmlns:a16="http://schemas.microsoft.com/office/drawing/2014/main" id="{E6FF4A9F-9C89-4B75-A655-1C81B2F01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992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3" pos="15096">
          <p15:clr>
            <a:srgbClr val="FBAE40"/>
          </p15:clr>
        </p15:guide>
        <p15:guide id="4" orient="horz" pos="7926">
          <p15:clr>
            <a:srgbClr val="FBAE40"/>
          </p15:clr>
        </p15:guide>
        <p15:guide id="5" orient="horz" pos="191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42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53084" y="311343"/>
            <a:ext cx="10308902" cy="83165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714" b="38727"/>
          <a:stretch/>
        </p:blipFill>
        <p:spPr>
          <a:xfrm>
            <a:off x="11302947" y="301662"/>
            <a:ext cx="588600" cy="145425"/>
          </a:xfrm>
          <a:prstGeom prst="rect">
            <a:avLst/>
          </a:prstGeom>
        </p:spPr>
      </p:pic>
      <p:sp>
        <p:nvSpPr>
          <p:cNvPr id="12" name="Shape 33"/>
          <p:cNvSpPr/>
          <p:nvPr userDrawn="1"/>
        </p:nvSpPr>
        <p:spPr>
          <a:xfrm>
            <a:off x="853084" y="6682702"/>
            <a:ext cx="1264790" cy="197069"/>
          </a:xfrm>
          <a:prstGeom prst="rect">
            <a:avLst/>
          </a:prstGeom>
          <a:solidFill>
            <a:schemeClr val="bg2">
              <a:lumMod val="25000"/>
            </a:schemeClr>
          </a:solidFill>
          <a:ln w="12700">
            <a:noFill/>
            <a:miter lim="400000"/>
          </a:ln>
        </p:spPr>
        <p:txBody>
          <a:bodyPr lIns="25400" tIns="25400" rIns="25400" bIns="25400" anchor="ctr"/>
          <a:lstStyle/>
          <a:p>
            <a:pPr algn="ctr">
              <a:defRPr sz="4000">
                <a:solidFill>
                  <a:srgbClr val="FFFFFF"/>
                </a:solidFill>
                <a:latin typeface="AECOM Sans Light"/>
                <a:ea typeface="AECOM Sans Light"/>
                <a:cs typeface="AECOM Sans Light"/>
                <a:sym typeface="AECOM Sans Light"/>
              </a:defRPr>
            </a:pPr>
            <a:r>
              <a:rPr lang="en-GB" sz="700" b="1" baseline="0" dirty="0">
                <a:solidFill>
                  <a:srgbClr val="00B5E2"/>
                </a:solidFill>
                <a:latin typeface="+mj-lt"/>
              </a:rPr>
              <a:t>TITLE OF PRESENTATION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53084" y="224632"/>
            <a:ext cx="381657" cy="0"/>
          </a:xfrm>
          <a:prstGeom prst="line">
            <a:avLst/>
          </a:prstGeom>
          <a:noFill/>
          <a:ln w="38100" cap="flat">
            <a:solidFill>
              <a:srgbClr val="00B5E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683500" y="1271588"/>
            <a:ext cx="3478213" cy="51403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Insert map description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66670076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5A2BD3-B72F-344B-A30D-8C3365691E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2087" y="1484313"/>
            <a:ext cx="11807825" cy="1765300"/>
          </a:xfrm>
        </p:spPr>
        <p:txBody>
          <a:bodyPr anchor="b" anchorCtr="0"/>
          <a:lstStyle>
            <a:lvl1pPr marL="0" indent="0">
              <a:buNone/>
              <a:defRPr sz="60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Presentation 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8B15545-CDE4-2D46-87A4-4286855F50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2088" y="3429001"/>
            <a:ext cx="5759450" cy="1620837"/>
          </a:xfrm>
        </p:spPr>
        <p:txBody>
          <a:bodyPr anchor="t" anchorCtr="0"/>
          <a:lstStyle>
            <a:lvl1pPr marL="0" indent="0">
              <a:buNone/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Presentation description / </a:t>
            </a:r>
            <a:br>
              <a:rPr lang="en-GB" dirty="0"/>
            </a:br>
            <a:r>
              <a:rPr lang="en-GB" dirty="0"/>
              <a:t>event name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1DFB937-D895-0545-8B74-E2AA56A85F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5373687"/>
            <a:ext cx="5759450" cy="93503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Presenter name</a:t>
            </a:r>
          </a:p>
          <a:p>
            <a:pPr lvl="0"/>
            <a:r>
              <a:rPr lang="en-GB" dirty="0"/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68983C-442E-3442-A885-2EBC4210D1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74961" y="368300"/>
            <a:ext cx="2447397" cy="33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36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1484313"/>
            <a:ext cx="11807824" cy="356552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48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7FC0A9-5455-DB4B-AE29-B1A50FD47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CF0C63-95D4-244A-8BFB-5B1AC1B0FC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5373687"/>
            <a:ext cx="5759450" cy="93503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Presenter name</a:t>
            </a:r>
          </a:p>
          <a:p>
            <a:pPr lvl="0"/>
            <a:r>
              <a:rPr lang="en-GB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73118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x1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A0062-35C4-7949-B078-A3CC17338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15B8DB-908B-5345-9445-A0BD1EB4EDB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92089" y="1484313"/>
            <a:ext cx="11807824" cy="48244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E87BC9-59D8-7A43-8D51-D39375D904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5B279AD-41CB-CD43-B373-A47151187F6E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6679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B8A7-34F1-2F44-BFD0-5B0963106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</p:spPr>
        <p:txBody>
          <a:bodyPr lIns="0" tIns="0" rIns="0" bIns="0" anchor="t" anchorCtr="0">
            <a:norm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DA7256-F6F2-9C49-8A82-468087E971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C71466-8AFC-0F44-BFA7-5A78EF317063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531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onl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2B9747-A3CB-244F-9DD9-668E5443B71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2088" y="368299"/>
            <a:ext cx="11807825" cy="594041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500" b="0" i="0">
                <a:solidFill>
                  <a:schemeClr val="bg1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defRPr>
            </a:lvl1pPr>
            <a:lvl2pPr marL="368300" indent="-355600">
              <a:tabLst/>
              <a:defRPr sz="2500" b="0" i="0">
                <a:solidFill>
                  <a:schemeClr val="bg1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D246CF-39E7-524D-9794-4579951D97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B2E6286-2B2F-B94D-A968-2CA790059E66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5962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1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5"/>
            <a:ext cx="11807824" cy="792157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1"/>
            <a:ext cx="5759451" cy="4824407"/>
          </a:xfrm>
        </p:spPr>
        <p:txBody>
          <a:bodyPr/>
          <a:lstStyle>
            <a:lvl1pPr marL="269875" indent="-263525">
              <a:buFont typeface="System Font"/>
              <a:buChar char="–"/>
              <a:tabLst/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240464" y="1484312"/>
            <a:ext cx="5759450" cy="4824406"/>
          </a:xfrm>
        </p:spPr>
        <p:txBody>
          <a:bodyPr/>
          <a:lstStyle>
            <a:lvl1pPr marL="269875" indent="-269875">
              <a:buFont typeface="System Font"/>
              <a:buChar char="–"/>
              <a:tabLst/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992000-E7FE-7A47-A9EE-58AF765390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2DAE07E-DBC6-6842-AE0E-5A830EC736D9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3105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1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1"/>
            <a:ext cx="3745231" cy="4824409"/>
          </a:xfrm>
        </p:spPr>
        <p:txBody>
          <a:bodyPr/>
          <a:lstStyle>
            <a:lvl1pPr marL="274638" indent="-274638">
              <a:buFont typeface="System Font"/>
              <a:buChar char="–"/>
              <a:tabLst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224338" y="1484312"/>
            <a:ext cx="3743325" cy="4824406"/>
          </a:xfrm>
        </p:spPr>
        <p:txBody>
          <a:bodyPr/>
          <a:lstStyle>
            <a:lvl1pPr marL="274638" indent="-274638">
              <a:buFont typeface="System Font"/>
              <a:buChar char="–"/>
              <a:tabLst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4E33E8-40E7-CE49-B026-BAE77826400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254683" y="1484312"/>
            <a:ext cx="3745229" cy="4824407"/>
          </a:xfrm>
        </p:spPr>
        <p:txBody>
          <a:bodyPr/>
          <a:lstStyle>
            <a:lvl1pPr marL="274638" indent="-274638">
              <a:buFont typeface="System Font"/>
              <a:buChar char="–"/>
              <a:tabLst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59BB61-43C7-B445-BE0F-A1389201EC07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0522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1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1"/>
            <a:ext cx="2735264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216275" y="1484312"/>
            <a:ext cx="2735263" cy="4824406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4E33E8-40E7-CE49-B026-BAE77826400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40463" y="1484318"/>
            <a:ext cx="2735262" cy="4824407"/>
          </a:xfrm>
        </p:spPr>
        <p:txBody>
          <a:bodyPr/>
          <a:lstStyle>
            <a:lvl1pPr marL="0" indent="0">
              <a:buFont typeface="System Font"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F2C00E1-F3ED-AB4F-94F7-8C684B7BCAE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264650" y="1484311"/>
            <a:ext cx="2735262" cy="4824407"/>
          </a:xfrm>
        </p:spPr>
        <p:txBody>
          <a:bodyPr/>
          <a:lstStyle>
            <a:lvl1pPr marL="0" indent="0">
              <a:buFont typeface="System Font"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E094809-B503-F44C-AC25-C46AA6F4E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46E75D3-C378-164B-A73E-C10AFA9276EF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5495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x1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1"/>
            <a:ext cx="2187129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98B5F8E-9A52-9D4E-89E1-5C842F0752D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2595042" y="1484316"/>
            <a:ext cx="2187129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41BC2D4-4828-6A40-B55C-F3BAC631AE6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997997" y="1484316"/>
            <a:ext cx="2187129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F4731F7-7CB4-9348-A6D0-5A3469F2A55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400952" y="1484316"/>
            <a:ext cx="2187129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2881ADA-FB31-7941-A796-ECAFE80150D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9803906" y="1484316"/>
            <a:ext cx="2187129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7A231C-8AF4-4E43-A697-9025B3026436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7847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13"/>
            <a:ext cx="11807824" cy="792149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EA6029-0BE2-2E48-8B98-4D2CAAA38C3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92088" y="4058162"/>
            <a:ext cx="5759450" cy="2250000"/>
          </a:xfrm>
        </p:spPr>
        <p:txBody>
          <a:bodyPr/>
          <a:lstStyle>
            <a:lvl1pPr marL="274638" indent="-274638">
              <a:buFont typeface="System Font"/>
              <a:buChar char="–"/>
              <a:tabLst/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2"/>
            <a:ext cx="5759451" cy="2250000"/>
          </a:xfrm>
        </p:spPr>
        <p:txBody>
          <a:bodyPr/>
          <a:lstStyle>
            <a:lvl1pPr marL="274638" indent="-274638">
              <a:buFont typeface="System Font"/>
              <a:buChar char="–"/>
              <a:tabLst/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8315F38-52A3-C148-9FE6-DA617FF1EAA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240464" y="4058725"/>
            <a:ext cx="5759449" cy="2250000"/>
          </a:xfrm>
        </p:spPr>
        <p:txBody>
          <a:bodyPr/>
          <a:lstStyle>
            <a:lvl1pPr marL="274638" indent="-274638">
              <a:buFont typeface="System Font"/>
              <a:buChar char="–"/>
              <a:tabLst/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240464" y="1484313"/>
            <a:ext cx="5759449" cy="2250000"/>
          </a:xfrm>
        </p:spPr>
        <p:txBody>
          <a:bodyPr/>
          <a:lstStyle>
            <a:lvl1pPr marL="274638" indent="-274638">
              <a:buFont typeface="System Font"/>
              <a:buChar char="–"/>
              <a:tabLst/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0F1DD5-48FC-4E4C-9BD5-06B014EA5F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27B408-3B80-E047-8E89-A6F90A0674FF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4261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2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10"/>
            <a:ext cx="11807826" cy="79215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EA6029-0BE2-2E48-8B98-4D2CAAA38C3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92088" y="4058725"/>
            <a:ext cx="3735261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2"/>
            <a:ext cx="3743325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8315F38-52A3-C148-9FE6-DA617FF1EAA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224338" y="4058725"/>
            <a:ext cx="3735260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224338" y="1484312"/>
            <a:ext cx="3743325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C73F26E-D8F7-F546-89B9-4D7299F01568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8256588" y="1484313"/>
            <a:ext cx="3743325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701359C-DFD8-F847-ADA9-9F9CDB2CDD9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264653" y="4058725"/>
            <a:ext cx="3735260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2506EF0-F315-7845-A1FF-1CDB316FBC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138542-C06D-B244-85C6-5F0CFB023413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8820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2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9" y="1484312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5FC02E4-8F2D-0C49-969E-6DB03AED7BD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3216276" y="1484313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9821FB0-5481-CB43-9A17-66B388706941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240463" y="1484313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00C7E43-69DC-A64D-8E37-1A5C66C0DE0B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9264651" y="1484313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37AD8E3-8813-D74C-87CA-80D331FE2EB4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192087" y="4058724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555FD05-F617-EF4F-8A3F-9C9AD6AA040C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3216274" y="4058725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40E6E57E-617C-9E45-86A8-0B0A4E5D8657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6240461" y="4058725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5C7136-DD5F-394A-BC8C-AE3A6365E3BF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9264649" y="4058725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08622F-0304-AE4D-86E4-8E085E0E2B5C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0043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6" y="1484313"/>
            <a:ext cx="5759452" cy="3565525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2110AA-234A-A34F-9352-597F694EE466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4556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image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AF1E0F-19C5-B747-BD0C-64ECB9AFC60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40463" y="1484313"/>
            <a:ext cx="5759450" cy="3565526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6E73A7-BA38-1E48-A15B-AFDF4974DF9B}"/>
              </a:ext>
            </a:extLst>
          </p:cNvPr>
          <p:cNvCxnSpPr>
            <a:cxnSpLocks/>
          </p:cNvCxnSpPr>
          <p:nvPr userDrawn="1"/>
        </p:nvCxnSpPr>
        <p:spPr>
          <a:xfrm>
            <a:off x="192087" y="206669"/>
            <a:ext cx="432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534BBE3-AC4A-A64A-9737-8BA870D6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3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0FF44B-B924-7F4D-A109-3899E1A3ABDE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31196402-1B04-2441-8925-52B3D80CB51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3935412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8645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image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AF1E0F-19C5-B747-BD0C-64ECB9AFC60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7" y="1484313"/>
            <a:ext cx="5759449" cy="3565526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3758102-AAC4-EF4E-95BE-C05953CF1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F3587A2-7153-DC40-A54F-39AD356FD814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E2EA87C0-E3CD-D347-BD97-74F3E135C1F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56588" y="0"/>
            <a:ext cx="3935412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436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lef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40459" y="1484313"/>
            <a:ext cx="5759452" cy="3565525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A1A545B-F6E8-F04B-B953-FABCE26C1316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5C6D7BC0-23D2-9840-882A-584EEF04F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4" y="390485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9F065473-6C5F-A140-B6B0-2CA2127584A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5951540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2454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righ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6" y="1484316"/>
            <a:ext cx="5759452" cy="3565522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E591D7-212B-DD43-8F0E-D81BF3B9FECF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19FA41B1-B4DB-4C4D-AA7A-DF2966C59CA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240464" y="0"/>
            <a:ext cx="5951536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A2970F-AD9C-3C47-BC63-705667C6BC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08186" y="6459947"/>
            <a:ext cx="909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239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bot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4D20B418-AE22-3B40-A14A-75D5BB0F9FB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3429000"/>
            <a:ext cx="12192000" cy="3429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5" y="1484316"/>
            <a:ext cx="11807828" cy="1584321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5DA5E3D-1BBE-2441-A13D-A9E651762070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6379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alf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4181BB14-437F-D541-A337-1AA40B4982E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12192000" cy="3429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8" y="3797300"/>
            <a:ext cx="11807828" cy="2511425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24DFC8-DB80-F44F-A94E-31710D0E08AD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2442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368309"/>
            <a:ext cx="11807824" cy="5940415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4800" b="1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Small text call 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7E3DBC-C178-0C44-82CC-857EFE5EFC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51D66A-6AE6-8943-8D13-408C1B164421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6809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med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299"/>
            <a:ext cx="11807826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7200" b="1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Medium text call 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237A8C-31B3-C34C-96AE-88E109D4D1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A58CC3-4324-CB44-A342-B374FB6F05C5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0996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368299"/>
            <a:ext cx="11807824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9600" b="1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Large text call 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3F3679-D46C-A748-AB6C-5A481154A5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8B517E-3869-6D45-BC5A-FABAA3C889BD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3886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251F6C-4489-4D48-8BAA-11D2730B20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36309" y="2965179"/>
            <a:ext cx="4119381" cy="56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489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ster MA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09E79DC-1837-487F-A675-F4D890061F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3E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9FD932-C95B-4059-A892-480892C6C6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90" y="1117299"/>
            <a:ext cx="11010963" cy="567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7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5A2BD3-B72F-344B-A30D-8C3365691E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2087" y="1484313"/>
            <a:ext cx="11807825" cy="1765300"/>
          </a:xfrm>
        </p:spPr>
        <p:txBody>
          <a:bodyPr anchor="b" anchorCtr="0"/>
          <a:lstStyle>
            <a:lvl1pPr marL="0" indent="0">
              <a:buNone/>
              <a:defRPr sz="60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Presentation 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8B15545-CDE4-2D46-87A4-4286855F50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2088" y="3429001"/>
            <a:ext cx="5759450" cy="1620837"/>
          </a:xfrm>
        </p:spPr>
        <p:txBody>
          <a:bodyPr anchor="t" anchorCtr="0"/>
          <a:lstStyle>
            <a:lvl1pPr marL="0" indent="0">
              <a:buNone/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Presentation description / </a:t>
            </a:r>
            <a:br>
              <a:rPr lang="en-GB" dirty="0"/>
            </a:br>
            <a:r>
              <a:rPr lang="en-GB" dirty="0"/>
              <a:t>event name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1DFB937-D895-0545-8B74-E2AA56A85F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5373687"/>
            <a:ext cx="5759450" cy="93503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Presenter name</a:t>
            </a:r>
          </a:p>
          <a:p>
            <a:pPr lvl="0"/>
            <a:r>
              <a:rPr lang="en-GB" dirty="0"/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BBDB6A-9E03-A54E-8087-B9532074D3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74961" y="368300"/>
            <a:ext cx="2447397" cy="33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248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1484313"/>
            <a:ext cx="11807824" cy="356552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48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CF0C63-95D4-244A-8BFB-5B1AC1B0FC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5373687"/>
            <a:ext cx="5759450" cy="93503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Presenter name</a:t>
            </a:r>
          </a:p>
          <a:p>
            <a:pPr lvl="0"/>
            <a:r>
              <a:rPr lang="en-GB" dirty="0"/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068786-EFEA-4B4B-BFE8-CCEF0DA915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709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B8A7-34F1-2F44-BFD0-5B0963106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</p:spPr>
        <p:txBody>
          <a:bodyPr lIns="0" tIns="0" rIns="0" bIns="0" anchor="t" anchorCtr="0">
            <a:normAutofit/>
          </a:bodyPr>
          <a:lstStyle>
            <a:lvl1pPr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C71466-8AFC-0F44-BFA7-5A78EF317063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5A9D085-FD50-8C46-8B5E-701BE7F6A6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170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368309"/>
            <a:ext cx="11807824" cy="5940415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Small text call out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51D66A-6AE6-8943-8D13-408C1B164421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00CD8F3-E3F6-054D-8909-8AF319C5B9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177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med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299"/>
            <a:ext cx="11807826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7200" b="1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Medium text call out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A58CC3-4324-CB44-A342-B374FB6F05C5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706B253-010A-FA43-9F95-1B52A20CE7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188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368299"/>
            <a:ext cx="11807824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9600" b="1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Large text call out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8B517E-3869-6D45-BC5A-FABAA3C889BD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363FE7D-A664-B44F-91CA-6A4A7432AF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513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19037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251F6C-4489-4D48-8BAA-11D2730B20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36309" y="2965179"/>
            <a:ext cx="4119381" cy="56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8498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5A2BD3-B72F-344B-A30D-8C3365691E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2087" y="1484313"/>
            <a:ext cx="11807825" cy="1765300"/>
          </a:xfrm>
        </p:spPr>
        <p:txBody>
          <a:bodyPr anchor="b" anchorCtr="0"/>
          <a:lstStyle>
            <a:lvl1pPr marL="0" indent="0">
              <a:buNone/>
              <a:defRPr sz="60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Presentation 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8B15545-CDE4-2D46-87A4-4286855F50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2088" y="3429001"/>
            <a:ext cx="5759450" cy="1620837"/>
          </a:xfrm>
        </p:spPr>
        <p:txBody>
          <a:bodyPr anchor="t" anchorCtr="0"/>
          <a:lstStyle>
            <a:lvl1pPr marL="0" indent="0">
              <a:buNone/>
              <a:defRPr sz="25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Presentation description / </a:t>
            </a:r>
            <a:br>
              <a:rPr lang="en-GB" dirty="0"/>
            </a:br>
            <a:r>
              <a:rPr lang="en-GB" dirty="0"/>
              <a:t>event name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1DFB937-D895-0545-8B74-E2AA56A85F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5373688"/>
            <a:ext cx="5759450" cy="935036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100" b="0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Presenter name</a:t>
            </a:r>
          </a:p>
          <a:p>
            <a:pPr lvl="0"/>
            <a:r>
              <a:rPr lang="en-GB" dirty="0"/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68983C-442E-3442-A885-2EBC4210D1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74961" y="368300"/>
            <a:ext cx="2447397" cy="33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03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1484313"/>
            <a:ext cx="11807824" cy="356552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48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7FC0A9-5455-DB4B-AE29-B1A50FD47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76D6F3-E33F-3C43-86D2-BF31B939C1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9" y="5373689"/>
            <a:ext cx="5759449" cy="935036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100" b="0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Presenter name</a:t>
            </a:r>
          </a:p>
          <a:p>
            <a:pPr lvl="0"/>
            <a:r>
              <a:rPr lang="en-GB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108387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x1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A0062-35C4-7949-B078-A3CC17338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15B8DB-908B-5345-9445-A0BD1EB4EDB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92089" y="1484313"/>
            <a:ext cx="11807824" cy="482441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321E4F-039F-E848-A410-13DF340CC20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F7E87BC9-59D8-7A43-8D51-D39375D904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7133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B8A7-34F1-2F44-BFD0-5B0963106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</p:spPr>
        <p:txBody>
          <a:bodyPr lIns="0" tIns="0" rIns="0" bIns="0" anchor="t" anchorCtr="0">
            <a:norm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64F645-AB02-DA4A-A91C-E1512E8CB6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542407-0F3C-1446-8EC5-64FB779F5147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308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2B9747-A3CB-244F-9DD9-668E5443B71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2088" y="368299"/>
            <a:ext cx="11807825" cy="594041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500" b="0" i="0"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defRPr>
            </a:lvl1pPr>
            <a:lvl2pPr marL="368300" indent="-355600">
              <a:tabLst/>
              <a:defRPr sz="2500" b="0" i="0"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D246CF-39E7-524D-9794-4579951D97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F60184-0F25-DC4F-BDBD-35A3A3485049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0638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1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5"/>
            <a:ext cx="11807824" cy="792157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1"/>
            <a:ext cx="5759451" cy="4824407"/>
          </a:xfrm>
        </p:spPr>
        <p:txBody>
          <a:bodyPr/>
          <a:lstStyle>
            <a:lvl1pPr marL="342900" indent="-34290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240464" y="1484312"/>
            <a:ext cx="5759450" cy="4824406"/>
          </a:xfrm>
        </p:spPr>
        <p:txBody>
          <a:bodyPr/>
          <a:lstStyle>
            <a:lvl1pPr marL="342900" indent="-34290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992000-E7FE-7A47-A9EE-58AF765390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F2117E-EDBF-6E47-9CD5-8DCA2408FD24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63814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1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1"/>
            <a:ext cx="3745231" cy="4824409"/>
          </a:xfrm>
        </p:spPr>
        <p:txBody>
          <a:bodyPr/>
          <a:lstStyle>
            <a:lvl1pPr marL="361950" indent="-3619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224338" y="1484312"/>
            <a:ext cx="3743325" cy="4824406"/>
          </a:xfrm>
        </p:spPr>
        <p:txBody>
          <a:bodyPr/>
          <a:lstStyle>
            <a:lvl1pPr marL="361950" indent="-3619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4E33E8-40E7-CE49-B026-BAE77826400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254683" y="1484312"/>
            <a:ext cx="3745229" cy="4824407"/>
          </a:xfrm>
        </p:spPr>
        <p:txBody>
          <a:bodyPr/>
          <a:lstStyle>
            <a:lvl1pPr marL="361950" indent="-3619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BA7810-8D61-DF4A-ACD4-EF5AE797A23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0980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1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1"/>
            <a:ext cx="2735264" cy="4824409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216275" y="1484312"/>
            <a:ext cx="2735263" cy="4824406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4E33E8-40E7-CE49-B026-BAE77826400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40463" y="1484318"/>
            <a:ext cx="2735262" cy="4824407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F2C00E1-F3ED-AB4F-94F7-8C684B7BCAE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264650" y="1484311"/>
            <a:ext cx="2735262" cy="4824407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2BCDB2D-B247-BC49-A03C-67EB91228087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1152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x1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1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98B5F8E-9A52-9D4E-89E1-5C842F0752D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2595042" y="1484316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41BC2D4-4828-6A40-B55C-F3BAC631AE6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997997" y="1484316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F4731F7-7CB4-9348-A6D0-5A3469F2A55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400952" y="1484316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2881ADA-FB31-7941-A796-ECAFE80150D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9803906" y="1484316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3189BF-36F8-E142-B0D2-2F0575B3A20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3357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13"/>
            <a:ext cx="11807824" cy="792149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EA6029-0BE2-2E48-8B98-4D2CAAA38C3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92088" y="4058162"/>
            <a:ext cx="5759450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21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2"/>
            <a:ext cx="5759451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21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8315F38-52A3-C148-9FE6-DA617FF1EAA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240464" y="4058725"/>
            <a:ext cx="5759449" cy="2250000"/>
          </a:xfrm>
        </p:spPr>
        <p:txBody>
          <a:bodyPr/>
          <a:lstStyle>
            <a:lvl1pPr marL="22225" indent="0">
              <a:buFont typeface="System Font"/>
              <a:buNone/>
              <a:tabLst/>
              <a:defRPr sz="21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240464" y="1484313"/>
            <a:ext cx="5759449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21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0F1DD5-48FC-4E4C-9BD5-06B014EA5F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900454-7C11-214F-B74C-EAD0692E5BB2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6075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2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10"/>
            <a:ext cx="11807826" cy="79215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EA6029-0BE2-2E48-8B98-4D2CAAA38C3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84024" y="4058725"/>
            <a:ext cx="3743325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2"/>
            <a:ext cx="3743325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8315F38-52A3-C148-9FE6-DA617FF1EAA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224338" y="4058725"/>
            <a:ext cx="3735260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224338" y="1484312"/>
            <a:ext cx="3743325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C73F26E-D8F7-F546-89B9-4D7299F01568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8256588" y="1484313"/>
            <a:ext cx="3743325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701359C-DFD8-F847-ADA9-9F9CDB2CDD9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264653" y="4058725"/>
            <a:ext cx="3735260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2506EF0-F315-7845-A1FF-1CDB316FBC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D42E44-2F7E-5F44-B014-DAC1320AEE9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6098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2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9" y="1484312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5FC02E4-8F2D-0C49-969E-6DB03AED7BD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3216276" y="1484313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9821FB0-5481-CB43-9A17-66B388706941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240463" y="1484313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00C7E43-69DC-A64D-8E37-1A5C66C0DE0B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9264651" y="1484313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37AD8E3-8813-D74C-87CA-80D331FE2EB4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192087" y="4058724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555FD05-F617-EF4F-8A3F-9C9AD6AA040C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3216274" y="4058725"/>
            <a:ext cx="2735261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40E6E57E-617C-9E45-86A8-0B0A4E5D8657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6240461" y="4058725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5C7136-DD5F-394A-BC8C-AE3A6365E3BF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9264649" y="4058725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F98FC1-1143-E74A-AF36-716E3EFC3D18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8339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6" y="1484315"/>
            <a:ext cx="5759452" cy="3565524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CF60261-BA6C-2142-B71D-37994ED4A04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2194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image (lef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AF1E0F-19C5-B747-BD0C-64ECB9AFC60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40463" y="1484313"/>
            <a:ext cx="5759450" cy="3565526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6E73A7-BA38-1E48-A15B-AFDF4974DF9B}"/>
              </a:ext>
            </a:extLst>
          </p:cNvPr>
          <p:cNvCxnSpPr>
            <a:cxnSpLocks/>
          </p:cNvCxnSpPr>
          <p:nvPr userDrawn="1"/>
        </p:nvCxnSpPr>
        <p:spPr>
          <a:xfrm>
            <a:off x="192087" y="206669"/>
            <a:ext cx="432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B534BBE3-AC4A-A64A-9737-8BA870D6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3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E268D1-3C47-474E-A601-6236191E27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25D2655-77D9-BB44-A9F7-604618321FBF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F468386-B19A-024D-A0C5-899F6E07C02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" y="0"/>
            <a:ext cx="3935412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379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image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AF1E0F-19C5-B747-BD0C-64ECB9AFC60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7" y="1484313"/>
            <a:ext cx="5759449" cy="3565526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3758102-AAC4-EF4E-95BE-C05953CF1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9739721-2CBA-0E49-8EA4-C7900908454C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0E8B8A5E-38BD-974C-80FF-98786FE5F84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56588" y="0"/>
            <a:ext cx="3935412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63527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40461" y="1484313"/>
            <a:ext cx="5759452" cy="3565525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B80CB2-8BC8-B245-9E9B-97E154FB3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1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2FCA2F-0D64-2F43-A09E-6E56CEE692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06ADE0-0810-2D43-92F8-BDC1658E9298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6C8AF66-68E6-2B43-9764-45FEB03B1F0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5951539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1913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6" y="1484316"/>
            <a:ext cx="5759452" cy="3565522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76A4C4-FD62-1A4A-BACD-014A5D830A35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470EA9D-8B23-B641-AA15-B7AACF36479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240461" y="0"/>
            <a:ext cx="5951539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802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bot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D0FCA007-03B6-434E-8212-6AB5A68EE66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3429000"/>
            <a:ext cx="12192000" cy="3429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5" y="1484316"/>
            <a:ext cx="11807828" cy="1584321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F6CECA7-98DD-F446-B1FC-E4551883F807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28097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to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7FF59F05-8043-7048-9449-8E7676FE644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12192000" cy="3429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8" y="3797300"/>
            <a:ext cx="11807828" cy="2511425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D4E17F-74A7-2947-94B5-436B235D58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2177D9-5305-6C4A-9E06-E122FA493D8E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6155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lar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299"/>
            <a:ext cx="11807825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9600" b="1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Large text call out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035055-A5CA-7940-ACDE-DBD340E72C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30EC1D-CCD2-F74F-B01D-7DEFEA58C43C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986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medi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299"/>
            <a:ext cx="11807825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7200" b="1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Medium text call out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035055-A5CA-7940-ACDE-DBD340E72C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F89B31-A97E-CB48-8F8E-BA781A569224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2061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309"/>
            <a:ext cx="11807825" cy="5940415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4800" b="1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Small text call 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637AB9-D00C-544F-AA4F-4C7AC5A60F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8A033A-55CD-424E-8CA2-639E3BB65422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13625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251F6C-4489-4D48-8BAA-11D2730B20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36309" y="2965179"/>
            <a:ext cx="4119382" cy="56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956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5A2BD3-B72F-344B-A30D-8C3365691E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2087" y="1484313"/>
            <a:ext cx="11807825" cy="1765300"/>
          </a:xfrm>
        </p:spPr>
        <p:txBody>
          <a:bodyPr anchor="b" anchorCtr="0"/>
          <a:lstStyle>
            <a:lvl1pPr marL="0" indent="0">
              <a:buNone/>
              <a:defRPr sz="60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Presentation 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8B15545-CDE4-2D46-87A4-4286855F50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2088" y="3429001"/>
            <a:ext cx="5759450" cy="1620837"/>
          </a:xfrm>
        </p:spPr>
        <p:txBody>
          <a:bodyPr anchor="t" anchorCtr="0"/>
          <a:lstStyle>
            <a:lvl1pPr marL="0" indent="0">
              <a:buNone/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Presentation description / </a:t>
            </a:r>
            <a:br>
              <a:rPr lang="en-GB" dirty="0"/>
            </a:br>
            <a:r>
              <a:rPr lang="en-GB" dirty="0"/>
              <a:t>event name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1DFB937-D895-0545-8B74-E2AA56A85F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5373687"/>
            <a:ext cx="5759450" cy="93503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Presenter name</a:t>
            </a:r>
          </a:p>
          <a:p>
            <a:pPr lvl="0"/>
            <a:r>
              <a:rPr lang="en-GB" dirty="0"/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68983C-442E-3442-A885-2EBC4210D1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74961" y="368300"/>
            <a:ext cx="2447397" cy="33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0578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1484313"/>
            <a:ext cx="11807824" cy="356552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48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7FC0A9-5455-DB4B-AE29-B1A50FD47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CF0C63-95D4-244A-8BFB-5B1AC1B0FC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5373687"/>
            <a:ext cx="5759450" cy="93503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Presenter name</a:t>
            </a:r>
          </a:p>
          <a:p>
            <a:pPr lvl="0"/>
            <a:r>
              <a:rPr lang="en-GB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1418338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x1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A0062-35C4-7949-B078-A3CC17338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15B8DB-908B-5345-9445-A0BD1EB4EDB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92089" y="1484313"/>
            <a:ext cx="11807824" cy="48244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E87BC9-59D8-7A43-8D51-D39375D904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5B279AD-41CB-CD43-B373-A47151187F6E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70181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B8A7-34F1-2F44-BFD0-5B0963106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</p:spPr>
        <p:txBody>
          <a:bodyPr lIns="0" tIns="0" rIns="0" bIns="0" anchor="t" anchorCtr="0">
            <a:norm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DA7256-F6F2-9C49-8A82-468087E971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C71466-8AFC-0F44-BFA7-5A78EF317063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1199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onl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2B9747-A3CB-244F-9DD9-668E5443B71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2088" y="368299"/>
            <a:ext cx="11807825" cy="594041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500" b="0" i="0">
                <a:solidFill>
                  <a:schemeClr val="bg1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defRPr>
            </a:lvl1pPr>
            <a:lvl2pPr marL="368300" indent="-355600">
              <a:tabLst/>
              <a:defRPr sz="2500" b="0" i="0">
                <a:solidFill>
                  <a:schemeClr val="bg1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D246CF-39E7-524D-9794-4579951D97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B2E6286-2B2F-B94D-A968-2CA790059E66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62189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1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5"/>
            <a:ext cx="11807824" cy="792157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1"/>
            <a:ext cx="5759451" cy="4824407"/>
          </a:xfrm>
        </p:spPr>
        <p:txBody>
          <a:bodyPr/>
          <a:lstStyle>
            <a:lvl1pPr marL="361950" indent="-355600">
              <a:buFont typeface="System Font"/>
              <a:buChar char="–"/>
              <a:tabLst/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240464" y="1484312"/>
            <a:ext cx="5759450" cy="4824406"/>
          </a:xfrm>
        </p:spPr>
        <p:txBody>
          <a:bodyPr/>
          <a:lstStyle>
            <a:lvl1pPr marL="361950" indent="-361950">
              <a:buFont typeface="System Font"/>
              <a:buChar char="–"/>
              <a:tabLst/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992000-E7FE-7A47-A9EE-58AF765390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2DAE07E-DBC6-6842-AE0E-5A830EC736D9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495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1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1"/>
            <a:ext cx="3745231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224338" y="1484312"/>
            <a:ext cx="3743325" cy="4824406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4E33E8-40E7-CE49-B026-BAE77826400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254683" y="1484312"/>
            <a:ext cx="3745229" cy="4824407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59BB61-43C7-B445-BE0F-A1389201EC07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07640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1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1"/>
            <a:ext cx="2735264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216275" y="1484312"/>
            <a:ext cx="2735263" cy="4824406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4E33E8-40E7-CE49-B026-BAE77826400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40463" y="1484318"/>
            <a:ext cx="2735262" cy="4824407"/>
          </a:xfrm>
        </p:spPr>
        <p:txBody>
          <a:bodyPr/>
          <a:lstStyle>
            <a:lvl1pPr marL="0" indent="0">
              <a:buFont typeface="System Font"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F2C00E1-F3ED-AB4F-94F7-8C684B7BCAE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264650" y="1484311"/>
            <a:ext cx="2735262" cy="4824407"/>
          </a:xfrm>
        </p:spPr>
        <p:txBody>
          <a:bodyPr/>
          <a:lstStyle>
            <a:lvl1pPr marL="0" indent="0">
              <a:buFont typeface="System Font"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E094809-B503-F44C-AC25-C46AA6F4E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46E75D3-C378-164B-A73E-C10AFA9276EF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785979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x1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1"/>
            <a:ext cx="2187129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98B5F8E-9A52-9D4E-89E1-5C842F0752D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2595042" y="1484316"/>
            <a:ext cx="2187129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41BC2D4-4828-6A40-B55C-F3BAC631AE6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997997" y="1484316"/>
            <a:ext cx="2187129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F4731F7-7CB4-9348-A6D0-5A3469F2A55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400952" y="1484316"/>
            <a:ext cx="2187129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2881ADA-FB31-7941-A796-ECAFE80150D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9803906" y="1484316"/>
            <a:ext cx="2187129" cy="4824409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7A231C-8AF4-4E43-A697-9025B3026436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2090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13"/>
            <a:ext cx="11807824" cy="792149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EA6029-0BE2-2E48-8B98-4D2CAAA38C3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92088" y="4058162"/>
            <a:ext cx="5759450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2"/>
            <a:ext cx="5759451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8315F38-52A3-C148-9FE6-DA617FF1EAA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240464" y="4058725"/>
            <a:ext cx="5759449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240464" y="1484313"/>
            <a:ext cx="5759449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0F1DD5-48FC-4E4C-9BD5-06B014EA5F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27B408-3B80-E047-8E89-A6F90A0674FF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9270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2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10"/>
            <a:ext cx="11807826" cy="79215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EA6029-0BE2-2E48-8B98-4D2CAAA38C3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92088" y="4058725"/>
            <a:ext cx="3735261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2"/>
            <a:ext cx="3743325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8315F38-52A3-C148-9FE6-DA617FF1EAA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224338" y="4058725"/>
            <a:ext cx="3735260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224338" y="1484312"/>
            <a:ext cx="3743325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C73F26E-D8F7-F546-89B9-4D7299F01568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8256588" y="1484313"/>
            <a:ext cx="3743325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701359C-DFD8-F847-ADA9-9F9CDB2CDD9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264653" y="4058725"/>
            <a:ext cx="3735260" cy="2250000"/>
          </a:xfrm>
        </p:spPr>
        <p:txBody>
          <a:bodyPr/>
          <a:lstStyle>
            <a:lvl1pPr marL="0" indent="0">
              <a:buFont typeface="System Font"/>
              <a:buNone/>
              <a:tabLst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2506EF0-F315-7845-A1FF-1CDB316FBC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138542-C06D-B244-85C6-5F0CFB023413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22529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2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9" y="1484312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5FC02E4-8F2D-0C49-969E-6DB03AED7BD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3216276" y="1484313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9821FB0-5481-CB43-9A17-66B388706941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240463" y="1484313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00C7E43-69DC-A64D-8E37-1A5C66C0DE0B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9264651" y="1484313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37AD8E3-8813-D74C-87CA-80D331FE2EB4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192087" y="4058724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555FD05-F617-EF4F-8A3F-9C9AD6AA040C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3216274" y="4058725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40E6E57E-617C-9E45-86A8-0B0A4E5D8657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6240461" y="4058725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5C7136-DD5F-394A-BC8C-AE3A6365E3BF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9264649" y="4058725"/>
            <a:ext cx="2735262" cy="2250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08622F-0304-AE4D-86E4-8E085E0E2B5C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10301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6" y="1484313"/>
            <a:ext cx="5759452" cy="3565525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2110AA-234A-A34F-9352-597F694EE466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2042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AF1E0F-19C5-B747-BD0C-64ECB9AFC60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40463" y="1484313"/>
            <a:ext cx="5759450" cy="3565526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6E73A7-BA38-1E48-A15B-AFDF4974DF9B}"/>
              </a:ext>
            </a:extLst>
          </p:cNvPr>
          <p:cNvCxnSpPr>
            <a:cxnSpLocks/>
          </p:cNvCxnSpPr>
          <p:nvPr userDrawn="1"/>
        </p:nvCxnSpPr>
        <p:spPr>
          <a:xfrm>
            <a:off x="192087" y="206669"/>
            <a:ext cx="432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534BBE3-AC4A-A64A-9737-8BA870D6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3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0FF44B-B924-7F4D-A109-3899E1A3ABDE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2A3D7CA0-FE28-F945-A9AB-B46AB418591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3935413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020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AF1E0F-19C5-B747-BD0C-64ECB9AFC60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7" y="1484313"/>
            <a:ext cx="5759449" cy="3565526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3758102-AAC4-EF4E-95BE-C05953CF1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F3587A2-7153-DC40-A54F-39AD356FD814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E5952EC-8DFF-3644-B2A1-FC6AEC35D4D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56587" y="0"/>
            <a:ext cx="3935413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41654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40459" y="1484313"/>
            <a:ext cx="5759452" cy="3565525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A1A545B-F6E8-F04B-B953-FABCE26C1316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7F09B3B-975E-2847-8E3A-084792489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3" y="397397"/>
            <a:ext cx="5759450" cy="763066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D01B663-E357-5841-A706-B7ED5671EFA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5951539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01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6" y="1484316"/>
            <a:ext cx="5759452" cy="3565522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E591D7-212B-DD43-8F0E-D81BF3B9FECF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6D8B102-3B97-9B4E-9C99-705D51EF487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240461" y="0"/>
            <a:ext cx="5951539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7388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bot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5" y="1484316"/>
            <a:ext cx="11807828" cy="1584321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5DA5E3D-1BBE-2441-A13D-A9E651762070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173398B4-1EAB-6742-824A-44062636227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3429000"/>
            <a:ext cx="12192000" cy="3429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1503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to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774FF524-3FC6-3549-AF1C-918B93B668A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12192000" cy="3429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8" y="3797300"/>
            <a:ext cx="11807828" cy="2511425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24DFC8-DB80-F44F-A94E-31710D0E08AD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26417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368309"/>
            <a:ext cx="11807824" cy="5940415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4800" b="1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Small text call 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7E3DBC-C178-0C44-82CC-857EFE5EFC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51D66A-6AE6-8943-8D13-408C1B164421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34651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med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299"/>
            <a:ext cx="11807826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7200" b="1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Medium text call 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237A8C-31B3-C34C-96AE-88E109D4D1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A58CC3-4324-CB44-A342-B374FB6F05C5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84373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368299"/>
            <a:ext cx="11807824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9600" b="1">
                <a:solidFill>
                  <a:schemeClr val="accent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Large text call 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3F3679-D46C-A748-AB6C-5A481154A5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8B517E-3869-6D45-BC5A-FABAA3C889BD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56910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251F6C-4489-4D48-8BAA-11D2730B20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36309" y="2965179"/>
            <a:ext cx="4119381" cy="56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7327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5A2BD3-B72F-344B-A30D-8C3365691E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2087" y="1484313"/>
            <a:ext cx="11807825" cy="1765300"/>
          </a:xfrm>
        </p:spPr>
        <p:txBody>
          <a:bodyPr anchor="b" anchorCtr="0"/>
          <a:lstStyle>
            <a:lvl1pPr>
              <a:defRPr sz="60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Presentation 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8B15545-CDE4-2D46-87A4-4286855F50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2088" y="3429001"/>
            <a:ext cx="5759450" cy="1620837"/>
          </a:xfrm>
        </p:spPr>
        <p:txBody>
          <a:bodyPr anchor="t" anchorCtr="0"/>
          <a:lstStyle>
            <a:lvl1pPr>
              <a:defRPr sz="25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Presentation description / </a:t>
            </a:r>
            <a:br>
              <a:rPr lang="en-GB" dirty="0"/>
            </a:br>
            <a:r>
              <a:rPr lang="en-GB" dirty="0"/>
              <a:t>event name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1DFB937-D895-0545-8B74-E2AA56A85F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5373687"/>
            <a:ext cx="5759450" cy="935037"/>
          </a:xfrm>
        </p:spPr>
        <p:txBody>
          <a:bodyPr anchor="t" anchorCtr="0"/>
          <a:lstStyle>
            <a:lvl1pPr>
              <a:lnSpc>
                <a:spcPct val="90000"/>
              </a:lnSpc>
              <a:spcBef>
                <a:spcPts val="0"/>
              </a:spcBef>
              <a:defRPr sz="2100" b="0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Presenter name</a:t>
            </a:r>
          </a:p>
          <a:p>
            <a:pPr lvl="0"/>
            <a:r>
              <a:rPr lang="en-GB" dirty="0"/>
              <a:t>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865188-4B3E-EE4F-8DDE-9F18E25955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74961" y="368300"/>
            <a:ext cx="2447397" cy="33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74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1484313"/>
            <a:ext cx="11807824" cy="356552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48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CF0C63-95D4-244A-8BFB-5B1AC1B0FC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5373687"/>
            <a:ext cx="5759450" cy="935037"/>
          </a:xfrm>
        </p:spPr>
        <p:txBody>
          <a:bodyPr anchor="t" anchorCtr="0"/>
          <a:lstStyle>
            <a:lvl1pPr>
              <a:lnSpc>
                <a:spcPct val="90000"/>
              </a:lnSpc>
              <a:spcBef>
                <a:spcPts val="0"/>
              </a:spcBef>
              <a:defRPr sz="2100" b="0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Presenter name</a:t>
            </a:r>
          </a:p>
          <a:p>
            <a:pPr lvl="0"/>
            <a:r>
              <a:rPr lang="en-GB" dirty="0"/>
              <a:t>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B0136F-9B37-2345-8AF0-3710925C1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4117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B8A7-34F1-2F44-BFD0-5B0963106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</p:spPr>
        <p:txBody>
          <a:bodyPr lIns="0" tIns="0" rIns="0" bIns="0" anchor="t" anchorCtr="0">
            <a:normAutofit/>
          </a:bodyPr>
          <a:lstStyle>
            <a:lvl1pPr>
              <a:defRPr sz="25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C71466-8AFC-0F44-BFA7-5A78EF317063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4573FB8C-301C-5F47-B7ED-1B6E790292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308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368309"/>
            <a:ext cx="11807824" cy="5940415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4800" b="1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Small text call out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51D66A-6AE6-8943-8D13-408C1B164421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FA008084-C363-FD43-860E-2C10F8B4AE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5072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med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299"/>
            <a:ext cx="11807826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7200" b="1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Medium text call out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A58CC3-4324-CB44-A342-B374FB6F05C5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8B339E35-8242-7149-AAFE-2C3DE2847C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2722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9" y="368299"/>
            <a:ext cx="11807824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9600" b="1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Large text call out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8B517E-3869-6D45-BC5A-FABAA3C889BD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613846E-7C65-474F-B095-6CC29203A9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66868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249C2D-D03B-0E44-B305-62F0636948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36309" y="2965179"/>
            <a:ext cx="4119382" cy="56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2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89" y="1484313"/>
            <a:ext cx="11807824" cy="48244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352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872" r:id="rId2"/>
    <p:sldLayoutId id="2147483810" r:id="rId3"/>
    <p:sldLayoutId id="2147483873" r:id="rId4"/>
    <p:sldLayoutId id="2147483815" r:id="rId5"/>
    <p:sldLayoutId id="2147483818" r:id="rId6"/>
    <p:sldLayoutId id="2147483876" r:id="rId7"/>
    <p:sldLayoutId id="2147483961" r:id="rId8"/>
    <p:sldLayoutId id="2147483817" r:id="rId9"/>
    <p:sldLayoutId id="2147483816" r:id="rId10"/>
    <p:sldLayoutId id="2147483814" r:id="rId11"/>
    <p:sldLayoutId id="2147483982" r:id="rId12"/>
    <p:sldLayoutId id="2147483993" r:id="rId13"/>
    <p:sldLayoutId id="2147483994" r:id="rId14"/>
    <p:sldLayoutId id="2147483987" r:id="rId15"/>
    <p:sldLayoutId id="2147483977" r:id="rId16"/>
    <p:sldLayoutId id="2147483999" r:id="rId17"/>
    <p:sldLayoutId id="2147484000" r:id="rId18"/>
    <p:sldLayoutId id="2147484035" r:id="rId19"/>
    <p:sldLayoutId id="2147484036" r:id="rId20"/>
    <p:sldLayoutId id="2147484037" r:id="rId21"/>
    <p:sldLayoutId id="2147484135" r:id="rId22"/>
    <p:sldLayoutId id="2147484136" r:id="rId23"/>
    <p:sldLayoutId id="2147484126" r:id="rId24"/>
    <p:sldLayoutId id="2147484137" r:id="rId25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b="1" kern="1200" baseline="0">
          <a:solidFill>
            <a:schemeClr val="accent1"/>
          </a:solidFill>
          <a:latin typeface="Arial" panose="020B0604020202020204" pitchFamily="34" charset="0"/>
          <a:ea typeface="AECOM Sans" panose="020B0504020202020204" pitchFamily="34" charset="0"/>
          <a:cs typeface="Arial" panose="020B0604020202020204" pitchFamily="34" charset="0"/>
        </a:defRPr>
      </a:lvl1pPr>
    </p:titleStyle>
    <p:bodyStyle>
      <a:lvl1pPr marL="361950" indent="-361950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Char char="–"/>
        <a:tabLst/>
        <a:defRPr sz="2500" b="0" i="0" kern="1200">
          <a:solidFill>
            <a:schemeClr val="tx2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1pPr>
      <a:lvl2pPr marL="720725" indent="-355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–"/>
        <a:tabLst/>
        <a:defRPr sz="2500" b="0" i="0" kern="1200">
          <a:solidFill>
            <a:schemeClr val="tx2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547EBF"/>
          </p15:clr>
        </p15:guide>
        <p15:guide id="2" pos="121" userDrawn="1">
          <p15:clr>
            <a:srgbClr val="000000"/>
          </p15:clr>
        </p15:guide>
        <p15:guide id="3" pos="7559" userDrawn="1">
          <p15:clr>
            <a:srgbClr val="000000"/>
          </p15:clr>
        </p15:guide>
        <p15:guide id="4" orient="horz" pos="2047">
          <p15:clr>
            <a:srgbClr val="547EBF"/>
          </p15:clr>
        </p15:guide>
        <p15:guide id="5" orient="horz" pos="119" userDrawn="1">
          <p15:clr>
            <a:srgbClr val="000000"/>
          </p15:clr>
        </p15:guide>
        <p15:guide id="6" orient="horz" pos="4110">
          <p15:clr>
            <a:srgbClr val="000000"/>
          </p15:clr>
        </p15:guide>
        <p15:guide id="7" orient="horz" pos="3974" userDrawn="1">
          <p15:clr>
            <a:srgbClr val="000000"/>
          </p15:clr>
        </p15:guide>
        <p15:guide id="8" pos="3749" userDrawn="1">
          <p15:clr>
            <a:srgbClr val="5ACBF0"/>
          </p15:clr>
        </p15:guide>
        <p15:guide id="9" pos="5836" userDrawn="1">
          <p15:clr>
            <a:srgbClr val="5ACBF0"/>
          </p15:clr>
        </p15:guide>
        <p15:guide id="10" orient="horz" pos="2160">
          <p15:clr>
            <a:srgbClr val="5ACBF0"/>
          </p15:clr>
        </p15:guide>
        <p15:guide id="11" orient="horz" pos="1933">
          <p15:clr>
            <a:srgbClr val="5ACBF0"/>
          </p15:clr>
        </p15:guide>
        <p15:guide id="12" pos="2479" userDrawn="1">
          <p15:clr>
            <a:srgbClr val="FBAE40"/>
          </p15:clr>
        </p15:guide>
        <p15:guide id="13" pos="2661" userDrawn="1">
          <p15:clr>
            <a:srgbClr val="FBAE40"/>
          </p15:clr>
        </p15:guide>
        <p15:guide id="14" pos="5019" userDrawn="1">
          <p15:clr>
            <a:srgbClr val="FBAE40"/>
          </p15:clr>
        </p15:guide>
        <p15:guide id="15" pos="5201" userDrawn="1">
          <p15:clr>
            <a:srgbClr val="FBAE40"/>
          </p15:clr>
        </p15:guide>
        <p15:guide id="16" pos="3931" userDrawn="1">
          <p15:clr>
            <a:srgbClr val="5ACBF0"/>
          </p15:clr>
        </p15:guide>
        <p15:guide id="17" pos="5654" userDrawn="1">
          <p15:clr>
            <a:srgbClr val="5ACBF0"/>
          </p15:clr>
        </p15:guide>
        <p15:guide id="18" pos="2026" userDrawn="1">
          <p15:clr>
            <a:srgbClr val="5ACBF0"/>
          </p15:clr>
        </p15:guide>
        <p15:guide id="19" pos="1844" userDrawn="1">
          <p15:clr>
            <a:srgbClr val="5ACBF0"/>
          </p15:clr>
        </p15:guide>
        <p15:guide id="24" orient="horz" pos="731">
          <p15:clr>
            <a:srgbClr val="000000"/>
          </p15:clr>
        </p15:guide>
        <p15:guide id="25" orient="horz" pos="935">
          <p15:clr>
            <a:srgbClr val="000000"/>
          </p15:clr>
        </p15:guide>
        <p15:guide id="26" orient="horz" pos="232" userDrawn="1">
          <p15:clr>
            <a:srgbClr val="5ACBF0"/>
          </p15:clr>
        </p15:guide>
        <p15:guide id="27" orient="horz" pos="3385" userDrawn="1">
          <p15:clr>
            <a:srgbClr val="000000"/>
          </p15:clr>
        </p15:guide>
        <p15:guide id="28" orient="horz" pos="3181" userDrawn="1">
          <p15:clr>
            <a:srgbClr val="0000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89" y="1484313"/>
            <a:ext cx="11807824" cy="48244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35494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2" r:id="rId7"/>
    <p:sldLayoutId id="2147483953" r:id="rId8"/>
    <p:sldLayoutId id="2147483964" r:id="rId9"/>
    <p:sldLayoutId id="2147483954" r:id="rId10"/>
    <p:sldLayoutId id="2147483955" r:id="rId11"/>
    <p:sldLayoutId id="2147483956" r:id="rId12"/>
    <p:sldLayoutId id="2147483978" r:id="rId13"/>
    <p:sldLayoutId id="2147483995" r:id="rId14"/>
    <p:sldLayoutId id="2147483996" r:id="rId15"/>
    <p:sldLayoutId id="2147483985" r:id="rId16"/>
    <p:sldLayoutId id="2147483972" r:id="rId17"/>
    <p:sldLayoutId id="2147484001" r:id="rId18"/>
    <p:sldLayoutId id="2147484002" r:id="rId19"/>
    <p:sldLayoutId id="2147483969" r:id="rId20"/>
    <p:sldLayoutId id="2147483970" r:id="rId21"/>
    <p:sldLayoutId id="2147483971" r:id="rId22"/>
    <p:sldLayoutId id="2147483960" r:id="rId23"/>
    <p:sldLayoutId id="2147484138" r:id="rId24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b="1" kern="1200" baseline="0">
          <a:solidFill>
            <a:schemeClr val="accent1"/>
          </a:solidFill>
          <a:latin typeface="Arial" panose="020B0604020202020204" pitchFamily="34" charset="0"/>
          <a:ea typeface="AECOM Sans" panose="020B0504020202020204" pitchFamily="34" charset="0"/>
          <a:cs typeface="Arial" panose="020B0604020202020204" pitchFamily="34" charset="0"/>
        </a:defRPr>
      </a:lvl1pPr>
    </p:titleStyle>
    <p:bodyStyle>
      <a:lvl1pPr marL="365125" indent="-365125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Char char="–"/>
        <a:tabLst/>
        <a:defRPr sz="2500" b="0" i="0" kern="1200" baseline="0">
          <a:solidFill>
            <a:schemeClr val="bg1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1pPr>
      <a:lvl2pPr marL="720725" indent="-355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–"/>
        <a:tabLst/>
        <a:defRPr sz="2500" b="0" i="0" kern="1200" baseline="0">
          <a:solidFill>
            <a:schemeClr val="bg1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547EBF"/>
          </p15:clr>
        </p15:guide>
        <p15:guide id="2" pos="121">
          <p15:clr>
            <a:srgbClr val="000000"/>
          </p15:clr>
        </p15:guide>
        <p15:guide id="3" pos="7559">
          <p15:clr>
            <a:srgbClr val="000000"/>
          </p15:clr>
        </p15:guide>
        <p15:guide id="4" orient="horz" pos="2047">
          <p15:clr>
            <a:srgbClr val="547EBF"/>
          </p15:clr>
        </p15:guide>
        <p15:guide id="5" orient="horz" pos="119">
          <p15:clr>
            <a:srgbClr val="000000"/>
          </p15:clr>
        </p15:guide>
        <p15:guide id="6" orient="horz" pos="4110">
          <p15:clr>
            <a:srgbClr val="000000"/>
          </p15:clr>
        </p15:guide>
        <p15:guide id="7" orient="horz" pos="3974">
          <p15:clr>
            <a:srgbClr val="000000"/>
          </p15:clr>
        </p15:guide>
        <p15:guide id="8" pos="3749">
          <p15:clr>
            <a:srgbClr val="5ACBF0"/>
          </p15:clr>
        </p15:guide>
        <p15:guide id="9" pos="5836">
          <p15:clr>
            <a:srgbClr val="5ACBF0"/>
          </p15:clr>
        </p15:guide>
        <p15:guide id="10" orient="horz" pos="2160">
          <p15:clr>
            <a:srgbClr val="5ACBF0"/>
          </p15:clr>
        </p15:guide>
        <p15:guide id="11" orient="horz" pos="1933">
          <p15:clr>
            <a:srgbClr val="5ACBF0"/>
          </p15:clr>
        </p15:guide>
        <p15:guide id="12" pos="2479">
          <p15:clr>
            <a:srgbClr val="FBAE40"/>
          </p15:clr>
        </p15:guide>
        <p15:guide id="13" pos="2661">
          <p15:clr>
            <a:srgbClr val="FBAE40"/>
          </p15:clr>
        </p15:guide>
        <p15:guide id="14" pos="5019">
          <p15:clr>
            <a:srgbClr val="FBAE40"/>
          </p15:clr>
        </p15:guide>
        <p15:guide id="15" pos="5201">
          <p15:clr>
            <a:srgbClr val="FBAE40"/>
          </p15:clr>
        </p15:guide>
        <p15:guide id="16" pos="3931">
          <p15:clr>
            <a:srgbClr val="5ACBF0"/>
          </p15:clr>
        </p15:guide>
        <p15:guide id="17" pos="5654">
          <p15:clr>
            <a:srgbClr val="5ACBF0"/>
          </p15:clr>
        </p15:guide>
        <p15:guide id="18" pos="2026">
          <p15:clr>
            <a:srgbClr val="5ACBF0"/>
          </p15:clr>
        </p15:guide>
        <p15:guide id="19" pos="1844">
          <p15:clr>
            <a:srgbClr val="5ACBF0"/>
          </p15:clr>
        </p15:guide>
        <p15:guide id="24" orient="horz" pos="731">
          <p15:clr>
            <a:srgbClr val="000000"/>
          </p15:clr>
        </p15:guide>
        <p15:guide id="25" orient="horz" pos="3385" userDrawn="1">
          <p15:clr>
            <a:srgbClr val="000000"/>
          </p15:clr>
        </p15:guide>
        <p15:guide id="26" orient="horz" pos="232">
          <p15:clr>
            <a:srgbClr val="5ACBF0"/>
          </p15:clr>
        </p15:guide>
        <p15:guide id="27" orient="horz" pos="3181" userDrawn="1">
          <p15:clr>
            <a:srgbClr val="000000"/>
          </p15:clr>
        </p15:guide>
        <p15:guide id="28" orient="horz" pos="935" userDrawn="1">
          <p15:clr>
            <a:srgbClr val="00000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89" y="1484313"/>
            <a:ext cx="11807824" cy="48244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23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b="1" kern="1200" baseline="0">
          <a:solidFill>
            <a:schemeClr val="bg1"/>
          </a:solidFill>
          <a:latin typeface="Arial" panose="020B0604020202020204" pitchFamily="34" charset="0"/>
          <a:ea typeface="AECOM Sans" panose="020B0504020202020204" pitchFamily="34" charset="0"/>
          <a:cs typeface="Arial" panose="020B0604020202020204" pitchFamily="34" charset="0"/>
        </a:defRPr>
      </a:lvl1pPr>
    </p:titleStyle>
    <p:bodyStyle>
      <a:lvl1pPr marL="358775" indent="-358775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Char char="–"/>
        <a:tabLst/>
        <a:defRPr sz="2500" b="0" i="0" kern="1200" baseline="0">
          <a:solidFill>
            <a:schemeClr val="bg1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1pPr>
      <a:lvl2pPr marL="719138" indent="-34925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–"/>
        <a:tabLst/>
        <a:defRPr sz="2500" b="0" i="0" kern="1200" baseline="0">
          <a:solidFill>
            <a:schemeClr val="bg1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547EBF"/>
          </p15:clr>
        </p15:guide>
        <p15:guide id="2" pos="121">
          <p15:clr>
            <a:srgbClr val="000000"/>
          </p15:clr>
        </p15:guide>
        <p15:guide id="3" pos="7559">
          <p15:clr>
            <a:srgbClr val="000000"/>
          </p15:clr>
        </p15:guide>
        <p15:guide id="4" orient="horz" pos="2047">
          <p15:clr>
            <a:srgbClr val="547EBF"/>
          </p15:clr>
        </p15:guide>
        <p15:guide id="5" orient="horz" pos="119">
          <p15:clr>
            <a:srgbClr val="000000"/>
          </p15:clr>
        </p15:guide>
        <p15:guide id="6" orient="horz" pos="4110">
          <p15:clr>
            <a:srgbClr val="000000"/>
          </p15:clr>
        </p15:guide>
        <p15:guide id="7" orient="horz" pos="3974">
          <p15:clr>
            <a:srgbClr val="000000"/>
          </p15:clr>
        </p15:guide>
        <p15:guide id="8" pos="3749">
          <p15:clr>
            <a:srgbClr val="5ACBF0"/>
          </p15:clr>
        </p15:guide>
        <p15:guide id="9" pos="5836">
          <p15:clr>
            <a:srgbClr val="5ACBF0"/>
          </p15:clr>
        </p15:guide>
        <p15:guide id="10" orient="horz" pos="2160">
          <p15:clr>
            <a:srgbClr val="5ACBF0"/>
          </p15:clr>
        </p15:guide>
        <p15:guide id="11" orient="horz" pos="1933">
          <p15:clr>
            <a:srgbClr val="5ACBF0"/>
          </p15:clr>
        </p15:guide>
        <p15:guide id="12" pos="2479">
          <p15:clr>
            <a:srgbClr val="FBAE40"/>
          </p15:clr>
        </p15:guide>
        <p15:guide id="13" pos="2661">
          <p15:clr>
            <a:srgbClr val="FBAE40"/>
          </p15:clr>
        </p15:guide>
        <p15:guide id="14" pos="5019">
          <p15:clr>
            <a:srgbClr val="FBAE40"/>
          </p15:clr>
        </p15:guide>
        <p15:guide id="15" pos="5201">
          <p15:clr>
            <a:srgbClr val="FBAE40"/>
          </p15:clr>
        </p15:guide>
        <p15:guide id="16" pos="3931">
          <p15:clr>
            <a:srgbClr val="5ACBF0"/>
          </p15:clr>
        </p15:guide>
        <p15:guide id="17" pos="5654">
          <p15:clr>
            <a:srgbClr val="5ACBF0"/>
          </p15:clr>
        </p15:guide>
        <p15:guide id="18" pos="2026">
          <p15:clr>
            <a:srgbClr val="5ACBF0"/>
          </p15:clr>
        </p15:guide>
        <p15:guide id="19" pos="1844">
          <p15:clr>
            <a:srgbClr val="5ACBF0"/>
          </p15:clr>
        </p15:guide>
        <p15:guide id="24" orient="horz" pos="731">
          <p15:clr>
            <a:srgbClr val="000000"/>
          </p15:clr>
        </p15:guide>
        <p15:guide id="25" orient="horz" pos="3385">
          <p15:clr>
            <a:srgbClr val="000000"/>
          </p15:clr>
        </p15:guide>
        <p15:guide id="26" orient="horz" pos="232">
          <p15:clr>
            <a:srgbClr val="5ACBF0"/>
          </p15:clr>
        </p15:guide>
        <p15:guide id="27" orient="horz" pos="3181">
          <p15:clr>
            <a:srgbClr val="000000"/>
          </p15:clr>
        </p15:guide>
        <p15:guide id="28" orient="horz" pos="935">
          <p15:clr>
            <a:srgbClr val="00000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89" y="1484313"/>
            <a:ext cx="11807824" cy="48244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9424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6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  <p:sldLayoutId id="2147484107" r:id="rId12"/>
    <p:sldLayoutId id="2147484119" r:id="rId13"/>
    <p:sldLayoutId id="2147484120" r:id="rId14"/>
    <p:sldLayoutId id="2147484121" r:id="rId15"/>
    <p:sldLayoutId id="2147484122" r:id="rId16"/>
    <p:sldLayoutId id="2147484123" r:id="rId17"/>
    <p:sldLayoutId id="2147484124" r:id="rId18"/>
    <p:sldLayoutId id="2147484125" r:id="rId19"/>
    <p:sldLayoutId id="2147484115" r:id="rId20"/>
    <p:sldLayoutId id="2147484116" r:id="rId21"/>
    <p:sldLayoutId id="2147484117" r:id="rId22"/>
    <p:sldLayoutId id="2147484118" r:id="rId2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b="1" kern="1200" baseline="0">
          <a:solidFill>
            <a:schemeClr val="tx2"/>
          </a:solidFill>
          <a:latin typeface="Arial" panose="020B0604020202020204" pitchFamily="34" charset="0"/>
          <a:ea typeface="AECOM Sans" panose="020B0504020202020204" pitchFamily="34" charset="0"/>
          <a:cs typeface="Arial" panose="020B0604020202020204" pitchFamily="34" charset="0"/>
        </a:defRPr>
      </a:lvl1pPr>
    </p:titleStyle>
    <p:bodyStyle>
      <a:lvl1pPr marL="358775" indent="-358775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Char char="–"/>
        <a:tabLst/>
        <a:defRPr sz="2500" b="0" i="0" kern="1200">
          <a:solidFill>
            <a:schemeClr val="tx2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1pPr>
      <a:lvl2pPr marL="719138" indent="-360363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–"/>
        <a:tabLst/>
        <a:defRPr sz="2500" b="0" i="0" kern="1200">
          <a:solidFill>
            <a:schemeClr val="tx2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547EBF"/>
          </p15:clr>
        </p15:guide>
        <p15:guide id="2" pos="121">
          <p15:clr>
            <a:srgbClr val="000000"/>
          </p15:clr>
        </p15:guide>
        <p15:guide id="3" pos="7559">
          <p15:clr>
            <a:srgbClr val="000000"/>
          </p15:clr>
        </p15:guide>
        <p15:guide id="4" orient="horz" pos="2047">
          <p15:clr>
            <a:srgbClr val="547EBF"/>
          </p15:clr>
        </p15:guide>
        <p15:guide id="5" orient="horz" pos="119">
          <p15:clr>
            <a:srgbClr val="000000"/>
          </p15:clr>
        </p15:guide>
        <p15:guide id="6" orient="horz" pos="4110">
          <p15:clr>
            <a:srgbClr val="000000"/>
          </p15:clr>
        </p15:guide>
        <p15:guide id="7" orient="horz" pos="3974">
          <p15:clr>
            <a:srgbClr val="000000"/>
          </p15:clr>
        </p15:guide>
        <p15:guide id="8" pos="3749">
          <p15:clr>
            <a:srgbClr val="5ACBF0"/>
          </p15:clr>
        </p15:guide>
        <p15:guide id="9" pos="5836">
          <p15:clr>
            <a:srgbClr val="5ACBF0"/>
          </p15:clr>
        </p15:guide>
        <p15:guide id="10" orient="horz" pos="2160">
          <p15:clr>
            <a:srgbClr val="5ACBF0"/>
          </p15:clr>
        </p15:guide>
        <p15:guide id="11" orient="horz" pos="1933">
          <p15:clr>
            <a:srgbClr val="5ACBF0"/>
          </p15:clr>
        </p15:guide>
        <p15:guide id="12" pos="2479">
          <p15:clr>
            <a:srgbClr val="FBAE40"/>
          </p15:clr>
        </p15:guide>
        <p15:guide id="13" pos="2661">
          <p15:clr>
            <a:srgbClr val="FBAE40"/>
          </p15:clr>
        </p15:guide>
        <p15:guide id="14" pos="5019">
          <p15:clr>
            <a:srgbClr val="FBAE40"/>
          </p15:clr>
        </p15:guide>
        <p15:guide id="15" pos="5201">
          <p15:clr>
            <a:srgbClr val="FBAE40"/>
          </p15:clr>
        </p15:guide>
        <p15:guide id="16" pos="3931">
          <p15:clr>
            <a:srgbClr val="5ACBF0"/>
          </p15:clr>
        </p15:guide>
        <p15:guide id="17" pos="5654">
          <p15:clr>
            <a:srgbClr val="5ACBF0"/>
          </p15:clr>
        </p15:guide>
        <p15:guide id="18" pos="2026">
          <p15:clr>
            <a:srgbClr val="5ACBF0"/>
          </p15:clr>
        </p15:guide>
        <p15:guide id="19" pos="1844">
          <p15:clr>
            <a:srgbClr val="5ACBF0"/>
          </p15:clr>
        </p15:guide>
        <p15:guide id="24" orient="horz" pos="731">
          <p15:clr>
            <a:srgbClr val="000000"/>
          </p15:clr>
        </p15:guide>
        <p15:guide id="25" orient="horz" pos="935">
          <p15:clr>
            <a:srgbClr val="000000"/>
          </p15:clr>
        </p15:guide>
        <p15:guide id="26" orient="horz" pos="232">
          <p15:clr>
            <a:srgbClr val="5ACBF0"/>
          </p15:clr>
        </p15:guide>
        <p15:guide id="27" orient="horz" pos="3385">
          <p15:clr>
            <a:srgbClr val="000000"/>
          </p15:clr>
        </p15:guide>
        <p15:guide id="28" orient="horz" pos="3181">
          <p15:clr>
            <a:srgbClr val="000000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89" y="1484313"/>
            <a:ext cx="11807824" cy="48244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186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  <p:sldLayoutId id="2147484050" r:id="rId12"/>
    <p:sldLayoutId id="2147484051" r:id="rId13"/>
    <p:sldLayoutId id="2147484052" r:id="rId14"/>
    <p:sldLayoutId id="2147484053" r:id="rId15"/>
    <p:sldLayoutId id="2147484055" r:id="rId16"/>
    <p:sldLayoutId id="2147484054" r:id="rId17"/>
    <p:sldLayoutId id="2147484056" r:id="rId18"/>
    <p:sldLayoutId id="2147484057" r:id="rId19"/>
    <p:sldLayoutId id="2147484058" r:id="rId20"/>
    <p:sldLayoutId id="2147484059" r:id="rId21"/>
    <p:sldLayoutId id="2147484060" r:id="rId22"/>
    <p:sldLayoutId id="2147484061" r:id="rId2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b="1" kern="1200" baseline="0">
          <a:solidFill>
            <a:schemeClr val="accent2"/>
          </a:solidFill>
          <a:latin typeface="Arial" panose="020B0604020202020204" pitchFamily="34" charset="0"/>
          <a:ea typeface="AECOM Sans" panose="020B0504020202020204" pitchFamily="34" charset="0"/>
          <a:cs typeface="Arial" panose="020B0604020202020204" pitchFamily="34" charset="0"/>
        </a:defRPr>
      </a:lvl1pPr>
    </p:titleStyle>
    <p:bodyStyle>
      <a:lvl1pPr marL="365125" indent="-365125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Char char="–"/>
        <a:tabLst/>
        <a:defRPr sz="2500" b="0" i="0" kern="1200" baseline="0">
          <a:solidFill>
            <a:schemeClr val="bg1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1pPr>
      <a:lvl2pPr marL="714375" indent="-352425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–"/>
        <a:tabLst/>
        <a:defRPr sz="2500" b="0" i="0" kern="1200" baseline="0">
          <a:solidFill>
            <a:schemeClr val="bg1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547EBF"/>
          </p15:clr>
        </p15:guide>
        <p15:guide id="2" pos="121">
          <p15:clr>
            <a:srgbClr val="000000"/>
          </p15:clr>
        </p15:guide>
        <p15:guide id="3" pos="7559">
          <p15:clr>
            <a:srgbClr val="000000"/>
          </p15:clr>
        </p15:guide>
        <p15:guide id="4" orient="horz" pos="2047">
          <p15:clr>
            <a:srgbClr val="547EBF"/>
          </p15:clr>
        </p15:guide>
        <p15:guide id="5" orient="horz" pos="119">
          <p15:clr>
            <a:srgbClr val="000000"/>
          </p15:clr>
        </p15:guide>
        <p15:guide id="6" orient="horz" pos="4110">
          <p15:clr>
            <a:srgbClr val="000000"/>
          </p15:clr>
        </p15:guide>
        <p15:guide id="7" orient="horz" pos="3974">
          <p15:clr>
            <a:srgbClr val="000000"/>
          </p15:clr>
        </p15:guide>
        <p15:guide id="8" pos="3749">
          <p15:clr>
            <a:srgbClr val="5ACBF0"/>
          </p15:clr>
        </p15:guide>
        <p15:guide id="9" pos="5836">
          <p15:clr>
            <a:srgbClr val="5ACBF0"/>
          </p15:clr>
        </p15:guide>
        <p15:guide id="10" orient="horz" pos="2160">
          <p15:clr>
            <a:srgbClr val="5ACBF0"/>
          </p15:clr>
        </p15:guide>
        <p15:guide id="11" orient="horz" pos="1933">
          <p15:clr>
            <a:srgbClr val="5ACBF0"/>
          </p15:clr>
        </p15:guide>
        <p15:guide id="12" pos="2479">
          <p15:clr>
            <a:srgbClr val="FBAE40"/>
          </p15:clr>
        </p15:guide>
        <p15:guide id="13" pos="2661">
          <p15:clr>
            <a:srgbClr val="FBAE40"/>
          </p15:clr>
        </p15:guide>
        <p15:guide id="14" pos="5019">
          <p15:clr>
            <a:srgbClr val="FBAE40"/>
          </p15:clr>
        </p15:guide>
        <p15:guide id="15" pos="5201">
          <p15:clr>
            <a:srgbClr val="FBAE40"/>
          </p15:clr>
        </p15:guide>
        <p15:guide id="16" pos="3931">
          <p15:clr>
            <a:srgbClr val="5ACBF0"/>
          </p15:clr>
        </p15:guide>
        <p15:guide id="17" pos="5654">
          <p15:clr>
            <a:srgbClr val="5ACBF0"/>
          </p15:clr>
        </p15:guide>
        <p15:guide id="18" pos="2026">
          <p15:clr>
            <a:srgbClr val="5ACBF0"/>
          </p15:clr>
        </p15:guide>
        <p15:guide id="19" pos="1844">
          <p15:clr>
            <a:srgbClr val="5ACBF0"/>
          </p15:clr>
        </p15:guide>
        <p15:guide id="24" orient="horz" pos="731">
          <p15:clr>
            <a:srgbClr val="000000"/>
          </p15:clr>
        </p15:guide>
        <p15:guide id="25" orient="horz" pos="3385">
          <p15:clr>
            <a:srgbClr val="000000"/>
          </p15:clr>
        </p15:guide>
        <p15:guide id="26" orient="horz" pos="232">
          <p15:clr>
            <a:srgbClr val="5ACBF0"/>
          </p15:clr>
        </p15:guide>
        <p15:guide id="27" orient="horz" pos="3181">
          <p15:clr>
            <a:srgbClr val="000000"/>
          </p15:clr>
        </p15:guide>
        <p15:guide id="28" orient="horz" pos="935">
          <p15:clr>
            <a:srgbClr val="000000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89" y="1484313"/>
            <a:ext cx="11807824" cy="48244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57699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6" r:id="rId3"/>
    <p:sldLayoutId id="2147484082" r:id="rId4"/>
    <p:sldLayoutId id="2147484083" r:id="rId5"/>
    <p:sldLayoutId id="2147484084" r:id="rId6"/>
    <p:sldLayoutId id="2147484085" r:id="rId7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b="1" kern="1200" baseline="0">
          <a:solidFill>
            <a:schemeClr val="tx2"/>
          </a:solidFill>
          <a:latin typeface="Arial" panose="020B0604020202020204" pitchFamily="34" charset="0"/>
          <a:ea typeface="AECOM Sans" panose="020B050402020202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500" b="0" i="0" kern="1200" baseline="0">
          <a:solidFill>
            <a:schemeClr val="tx2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1pPr>
      <a:lvl2pPr marL="355600" indent="-355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–"/>
        <a:tabLst/>
        <a:defRPr sz="2500" b="0" i="0" kern="1200" baseline="0">
          <a:solidFill>
            <a:schemeClr val="tx2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547EBF"/>
          </p15:clr>
        </p15:guide>
        <p15:guide id="2" pos="121">
          <p15:clr>
            <a:srgbClr val="000000"/>
          </p15:clr>
        </p15:guide>
        <p15:guide id="3" pos="7559">
          <p15:clr>
            <a:srgbClr val="000000"/>
          </p15:clr>
        </p15:guide>
        <p15:guide id="4" orient="horz" pos="2047">
          <p15:clr>
            <a:srgbClr val="547EBF"/>
          </p15:clr>
        </p15:guide>
        <p15:guide id="5" orient="horz" pos="119">
          <p15:clr>
            <a:srgbClr val="000000"/>
          </p15:clr>
        </p15:guide>
        <p15:guide id="6" orient="horz" pos="4110">
          <p15:clr>
            <a:srgbClr val="000000"/>
          </p15:clr>
        </p15:guide>
        <p15:guide id="7" orient="horz" pos="3974">
          <p15:clr>
            <a:srgbClr val="000000"/>
          </p15:clr>
        </p15:guide>
        <p15:guide id="8" pos="3749">
          <p15:clr>
            <a:srgbClr val="5ACBF0"/>
          </p15:clr>
        </p15:guide>
        <p15:guide id="9" pos="5836">
          <p15:clr>
            <a:srgbClr val="5ACBF0"/>
          </p15:clr>
        </p15:guide>
        <p15:guide id="10" orient="horz" pos="2160">
          <p15:clr>
            <a:srgbClr val="5ACBF0"/>
          </p15:clr>
        </p15:guide>
        <p15:guide id="11" orient="horz" pos="1933">
          <p15:clr>
            <a:srgbClr val="5ACBF0"/>
          </p15:clr>
        </p15:guide>
        <p15:guide id="12" pos="2479">
          <p15:clr>
            <a:srgbClr val="FBAE40"/>
          </p15:clr>
        </p15:guide>
        <p15:guide id="13" pos="2661">
          <p15:clr>
            <a:srgbClr val="FBAE40"/>
          </p15:clr>
        </p15:guide>
        <p15:guide id="14" pos="5019">
          <p15:clr>
            <a:srgbClr val="FBAE40"/>
          </p15:clr>
        </p15:guide>
        <p15:guide id="15" pos="5201">
          <p15:clr>
            <a:srgbClr val="FBAE40"/>
          </p15:clr>
        </p15:guide>
        <p15:guide id="16" pos="3931">
          <p15:clr>
            <a:srgbClr val="5ACBF0"/>
          </p15:clr>
        </p15:guide>
        <p15:guide id="17" pos="5654">
          <p15:clr>
            <a:srgbClr val="5ACBF0"/>
          </p15:clr>
        </p15:guide>
        <p15:guide id="18" pos="2026">
          <p15:clr>
            <a:srgbClr val="5ACBF0"/>
          </p15:clr>
        </p15:guide>
        <p15:guide id="19" pos="1844">
          <p15:clr>
            <a:srgbClr val="5ACBF0"/>
          </p15:clr>
        </p15:guide>
        <p15:guide id="24" orient="horz" pos="731">
          <p15:clr>
            <a:srgbClr val="000000"/>
          </p15:clr>
        </p15:guide>
        <p15:guide id="25" orient="horz" pos="3385">
          <p15:clr>
            <a:srgbClr val="000000"/>
          </p15:clr>
        </p15:guide>
        <p15:guide id="26" orient="horz" pos="232">
          <p15:clr>
            <a:srgbClr val="5ACBF0"/>
          </p15:clr>
        </p15:guide>
        <p15:guide id="27" orient="horz" pos="3181">
          <p15:clr>
            <a:srgbClr val="000000"/>
          </p15:clr>
        </p15:guide>
        <p15:guide id="28" orient="horz" pos="935">
          <p15:clr>
            <a:srgbClr val="00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B90565-3383-9D40-AC1E-7A4BAF3AFB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Winnington-</a:t>
            </a:r>
            <a:r>
              <a:rPr lang="en-US" dirty="0" err="1">
                <a:solidFill>
                  <a:schemeClr val="accent1"/>
                </a:solidFill>
              </a:rPr>
              <a:t>Barnton</a:t>
            </a:r>
            <a:r>
              <a:rPr lang="en-US" dirty="0">
                <a:solidFill>
                  <a:schemeClr val="accent1"/>
                </a:solidFill>
              </a:rPr>
              <a:t> Bridge A533 Corridor Study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D31618-A574-0544-89BE-5BF540BAD1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2088" y="3429001"/>
            <a:ext cx="8017634" cy="1620837"/>
          </a:xfrm>
        </p:spPr>
        <p:txBody>
          <a:bodyPr/>
          <a:lstStyle/>
          <a:p>
            <a:pPr lvl="0"/>
            <a:r>
              <a:rPr lang="en-US" dirty="0"/>
              <a:t>Project Update – Members Briefing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DD688B9-5728-AB41-9088-5138C0BDAA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February 2021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2F56B7-818E-4098-A9CC-FCC4F5225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57" y="410488"/>
            <a:ext cx="1408138" cy="443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E2B27F-732E-477E-940B-560EEE1A1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225" y="410488"/>
            <a:ext cx="1881103" cy="44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89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9B22B-2DF7-4444-A398-E0A3B86BF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77A1EB-E89B-4E6E-8F5E-2FCB332A5651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966913" y="1325358"/>
            <a:ext cx="4590650" cy="4824407"/>
          </a:xfrm>
        </p:spPr>
        <p:txBody>
          <a:bodyPr/>
          <a:lstStyle/>
          <a:p>
            <a:pPr marL="36000" indent="0">
              <a:buNone/>
            </a:pPr>
            <a:r>
              <a:rPr lang="en-GB" b="1" dirty="0"/>
              <a:t>e-petition</a:t>
            </a:r>
            <a:r>
              <a:rPr lang="en-GB" dirty="0"/>
              <a:t> of circa 4,400 names regarding traffic congestion caused by the swing bridge.</a:t>
            </a:r>
          </a:p>
          <a:p>
            <a:pPr marL="36000" indent="0">
              <a:buNone/>
            </a:pPr>
            <a:endParaRPr lang="en-GB" dirty="0"/>
          </a:p>
          <a:p>
            <a:pPr marL="36000" indent="0">
              <a:buNone/>
            </a:pPr>
            <a:r>
              <a:rPr lang="en-GB" dirty="0"/>
              <a:t>A new bridge between Winnington and </a:t>
            </a:r>
            <a:r>
              <a:rPr lang="en-GB" dirty="0" err="1"/>
              <a:t>Barnton</a:t>
            </a:r>
            <a:r>
              <a:rPr lang="en-GB" dirty="0"/>
              <a:t> was identified in the </a:t>
            </a:r>
            <a:r>
              <a:rPr lang="en-GB" b="1" dirty="0"/>
              <a:t>Northwich Transport Strategy </a:t>
            </a:r>
            <a:r>
              <a:rPr lang="en-GB" dirty="0"/>
              <a:t>to improve connectivity.</a:t>
            </a:r>
          </a:p>
          <a:p>
            <a:pPr marL="36000" indent="0">
              <a:buNone/>
            </a:pPr>
            <a:endParaRPr lang="en-GB" dirty="0"/>
          </a:p>
          <a:p>
            <a:pPr marL="36000" indent="0">
              <a:buNone/>
            </a:pPr>
            <a:r>
              <a:rPr lang="en-GB" dirty="0"/>
              <a:t>AECOM commissioned to develop a Strategic Outline Business Case to understand the </a:t>
            </a:r>
            <a:r>
              <a:rPr lang="en-GB" b="1" dirty="0"/>
              <a:t>feasibility</a:t>
            </a:r>
            <a:r>
              <a:rPr lang="en-GB" dirty="0"/>
              <a:t> </a:t>
            </a:r>
            <a:r>
              <a:rPr lang="en-GB" b="1" dirty="0"/>
              <a:t>and potential benefits </a:t>
            </a:r>
            <a:r>
              <a:rPr lang="en-GB" dirty="0"/>
              <a:t>of improvements to the transport provision in this area.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3A773E-9501-48EB-9A95-02223E9DF7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563" y="1161000"/>
            <a:ext cx="6442350" cy="45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E81EF53-3F43-4184-B6A4-863C38E4A5DD}"/>
              </a:ext>
            </a:extLst>
          </p:cNvPr>
          <p:cNvSpPr/>
          <p:nvPr/>
        </p:nvSpPr>
        <p:spPr>
          <a:xfrm>
            <a:off x="192089" y="1262205"/>
            <a:ext cx="720000" cy="720000"/>
          </a:xfrm>
          <a:prstGeom prst="ellips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6C9680-85FB-4575-A68A-FD816BF5ED53}"/>
              </a:ext>
            </a:extLst>
          </p:cNvPr>
          <p:cNvSpPr/>
          <p:nvPr/>
        </p:nvSpPr>
        <p:spPr>
          <a:xfrm>
            <a:off x="192087" y="3029035"/>
            <a:ext cx="720000" cy="720000"/>
          </a:xfrm>
          <a:prstGeom prst="ellips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749DD04-9365-4AE8-8697-F5F8163BCCE3}"/>
              </a:ext>
            </a:extLst>
          </p:cNvPr>
          <p:cNvSpPr/>
          <p:nvPr/>
        </p:nvSpPr>
        <p:spPr>
          <a:xfrm>
            <a:off x="192087" y="4795865"/>
            <a:ext cx="720000" cy="720000"/>
          </a:xfrm>
          <a:prstGeom prst="ellips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2019/20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2B8006-A572-4E4F-A400-BA33CC47AAD5}"/>
              </a:ext>
            </a:extLst>
          </p:cNvPr>
          <p:cNvSpPr txBox="1"/>
          <p:nvPr/>
        </p:nvSpPr>
        <p:spPr>
          <a:xfrm>
            <a:off x="37273" y="6583640"/>
            <a:ext cx="1859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DRAFT | CONFIDENTIAL</a:t>
            </a:r>
          </a:p>
        </p:txBody>
      </p:sp>
    </p:spTree>
    <p:extLst>
      <p:ext uri="{BB962C8B-B14F-4D97-AF65-F5344CB8AC3E}">
        <p14:creationId xmlns:p14="http://schemas.microsoft.com/office/powerpoint/2010/main" val="525575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9B22B-2DF7-4444-A398-E0A3B86BF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Scheme Objectives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8A3A22-140B-44CD-BF69-87ED55EB7804}"/>
              </a:ext>
            </a:extLst>
          </p:cNvPr>
          <p:cNvSpPr/>
          <p:nvPr/>
        </p:nvSpPr>
        <p:spPr>
          <a:xfrm>
            <a:off x="192089" y="1160462"/>
            <a:ext cx="2791743" cy="14744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To improve journey times and journey time reliability along the A533 Corridor between Northwich and </a:t>
            </a:r>
            <a:r>
              <a:rPr lang="en-GB" sz="1600" dirty="0" err="1"/>
              <a:t>Barnton</a:t>
            </a:r>
            <a:endParaRPr lang="en-GB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509A8F-BC8A-4C65-BFCA-713CA0A6E6F7}"/>
              </a:ext>
            </a:extLst>
          </p:cNvPr>
          <p:cNvSpPr/>
          <p:nvPr/>
        </p:nvSpPr>
        <p:spPr>
          <a:xfrm>
            <a:off x="3136232" y="1160462"/>
            <a:ext cx="2791743" cy="14744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To support increased levels of active and sustainable travel along the A533 Corridor to Northwich Town Centre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473CB9-6F84-4205-9885-9B71FEB78BDC}"/>
              </a:ext>
            </a:extLst>
          </p:cNvPr>
          <p:cNvSpPr/>
          <p:nvPr/>
        </p:nvSpPr>
        <p:spPr>
          <a:xfrm>
            <a:off x="6080375" y="1160462"/>
            <a:ext cx="2791743" cy="14744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2"/>
                </a:solidFill>
              </a:rPr>
              <a:t>To ensure the transport network facilitates and supports existing, proposed and potential development sites along the A533 Corridor and its vicinity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AFB5D5-18AB-4BC3-8541-51C44B873607}"/>
              </a:ext>
            </a:extLst>
          </p:cNvPr>
          <p:cNvSpPr/>
          <p:nvPr/>
        </p:nvSpPr>
        <p:spPr>
          <a:xfrm>
            <a:off x="9040144" y="1160462"/>
            <a:ext cx="2791743" cy="14744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To minimise the adverse impacts of the highway network on the local environment and adept network to the effects of climate change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E2A8B4-E53E-4553-BDA3-3BA42E40B5FA}"/>
              </a:ext>
            </a:extLst>
          </p:cNvPr>
          <p:cNvSpPr/>
          <p:nvPr/>
        </p:nvSpPr>
        <p:spPr>
          <a:xfrm>
            <a:off x="192088" y="2787315"/>
            <a:ext cx="2791743" cy="3866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reduce congestion and improve resilience at the Winnington-Barton river crossing</a:t>
            </a: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ensure the Winnington-</a:t>
            </a:r>
            <a:r>
              <a:rPr lang="en-GB" sz="1400" dirty="0" err="1">
                <a:solidFill>
                  <a:schemeClr val="tx2"/>
                </a:solidFill>
              </a:rPr>
              <a:t>Barnton</a:t>
            </a:r>
            <a:r>
              <a:rPr lang="en-GB" sz="1400" dirty="0">
                <a:solidFill>
                  <a:schemeClr val="tx2"/>
                </a:solidFill>
              </a:rPr>
              <a:t> river crossing can be used by vehicles of all weights</a:t>
            </a: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reduce congestion at the A533 / B5374 (Moss Road) and A533 / Castle Street junctions</a:t>
            </a: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reduce the number and severity of collisions along the A533 Corridor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643500-5608-411E-B7DF-D328F6725CDF}"/>
              </a:ext>
            </a:extLst>
          </p:cNvPr>
          <p:cNvSpPr/>
          <p:nvPr/>
        </p:nvSpPr>
        <p:spPr>
          <a:xfrm>
            <a:off x="3136231" y="2787315"/>
            <a:ext cx="2791743" cy="3866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enhance access to the public transport network 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improve and increase the quality and quantity of active travel provision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reduce the number and severity of collisions involving cyclists and pedestrians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DB8F17-2A86-4B5E-8685-B05FA99D32D6}"/>
              </a:ext>
            </a:extLst>
          </p:cNvPr>
          <p:cNvSpPr/>
          <p:nvPr/>
        </p:nvSpPr>
        <p:spPr>
          <a:xfrm>
            <a:off x="6080374" y="2787315"/>
            <a:ext cx="2791743" cy="3866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unlock development at the Tata site (Winnington Works)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enhance connectivity for local movements and access to the Strategic Road Network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improve accessibility for existing residents, particularly those in deprived areas to support access to jobs, education, health, leisure and opportunity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support tourism / leisure aspirations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283F90-1E65-489F-9B72-DBDF9ACBAA73}"/>
              </a:ext>
            </a:extLst>
          </p:cNvPr>
          <p:cNvSpPr/>
          <p:nvPr/>
        </p:nvSpPr>
        <p:spPr>
          <a:xfrm>
            <a:off x="9024517" y="2787314"/>
            <a:ext cx="2791743" cy="3577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ensure the scheme design considers environmental issues at an early stage of the project to minimise the impacts on the local environment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take steps to ensure the transport network contributes positively to the Climate Emergency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2"/>
                </a:solidFill>
              </a:rPr>
              <a:t>To ensure delivery of the scheme engages with the local community to secure support for the scheme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CA3C8D-F4D1-4082-A4BD-F5B161FC453F}"/>
              </a:ext>
            </a:extLst>
          </p:cNvPr>
          <p:cNvSpPr txBox="1"/>
          <p:nvPr/>
        </p:nvSpPr>
        <p:spPr>
          <a:xfrm>
            <a:off x="37273" y="6603960"/>
            <a:ext cx="1859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DRAFT |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38863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9B22B-2DF7-4444-A398-E0A3B86BF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Overview – Phase One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61C9A34-94FF-4213-9D8E-E769FC0CC8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6445" y="1883702"/>
            <a:ext cx="3152260" cy="321171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7E74C63-FC57-4521-BAFC-981B24AF946C}"/>
              </a:ext>
            </a:extLst>
          </p:cNvPr>
          <p:cNvSpPr txBox="1"/>
          <p:nvPr/>
        </p:nvSpPr>
        <p:spPr>
          <a:xfrm>
            <a:off x="5133009" y="2664379"/>
            <a:ext cx="2212956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500" b="1" dirty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Winnington </a:t>
            </a:r>
            <a:r>
              <a:rPr lang="en-GB" sz="2500" b="1" dirty="0" err="1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Barnton</a:t>
            </a:r>
            <a:r>
              <a:rPr lang="en-GB" sz="2500" b="1" dirty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 Bridge A533 Corridor Study</a:t>
            </a:r>
            <a:endParaRPr lang="en-US" dirty="0">
              <a:solidFill>
                <a:schemeClr val="tx2"/>
              </a:solidFill>
              <a:latin typeface="Arial" panose="020B0604020202020204" pitchFamily="34" charset="0"/>
              <a:ea typeface="AECOM Sans Light" panose="020B04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5BBE0E5-1946-4AC7-A637-4E27408D5026}"/>
              </a:ext>
            </a:extLst>
          </p:cNvPr>
          <p:cNvGrpSpPr/>
          <p:nvPr/>
        </p:nvGrpSpPr>
        <p:grpSpPr>
          <a:xfrm>
            <a:off x="6708540" y="1165284"/>
            <a:ext cx="3476592" cy="720000"/>
            <a:chOff x="6130130" y="761298"/>
            <a:chExt cx="3476592" cy="72000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217252D-ED97-4AE5-8525-1E6855E57089}"/>
                </a:ext>
              </a:extLst>
            </p:cNvPr>
            <p:cNvSpPr txBox="1"/>
            <p:nvPr/>
          </p:nvSpPr>
          <p:spPr>
            <a:xfrm>
              <a:off x="6850130" y="782744"/>
              <a:ext cx="2756592" cy="461665"/>
            </a:xfrm>
            <a:prstGeom prst="rect">
              <a:avLst/>
            </a:prstGeom>
            <a:noFill/>
          </p:spPr>
          <p:txBody>
            <a:bodyPr wrap="square" lIns="90000" tIns="0" rIns="0" bIns="0" rtlCol="0">
              <a:spAutoFit/>
            </a:bodyPr>
            <a:lstStyle/>
            <a:p>
              <a:r>
                <a:rPr lang="en-GB" sz="1600" b="1" dirty="0">
                  <a:solidFill>
                    <a:schemeClr val="tx2"/>
                  </a:solidFill>
                  <a:latin typeface="Arial" panose="020B0604020202020204" pitchFamily="34" charset="0"/>
                  <a:ea typeface="AECOM Sans" panose="020B0504020202020204" pitchFamily="34" charset="0"/>
                  <a:cs typeface="Arial" panose="020B0604020202020204" pitchFamily="34" charset="0"/>
                </a:rPr>
                <a:t>01 Inception</a:t>
              </a:r>
            </a:p>
            <a:p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ea typeface="AECOM Sans Light" panose="020B0404020202020204" pitchFamily="34" charset="0"/>
                  <a:cs typeface="Arial" panose="020B0604020202020204" pitchFamily="34" charset="0"/>
                </a:rPr>
                <a:t>Confirm study scope</a:t>
              </a:r>
              <a:endParaRPr lang="en-US" sz="1400" dirty="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41FAE9A-5147-4526-B289-C42EA68FAC42}"/>
                </a:ext>
              </a:extLst>
            </p:cNvPr>
            <p:cNvSpPr/>
            <p:nvPr/>
          </p:nvSpPr>
          <p:spPr>
            <a:xfrm>
              <a:off x="6130130" y="761298"/>
              <a:ext cx="720000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0813DC0-9268-4424-97B8-FB0E53E0A4CD}"/>
              </a:ext>
            </a:extLst>
          </p:cNvPr>
          <p:cNvGrpSpPr/>
          <p:nvPr/>
        </p:nvGrpSpPr>
        <p:grpSpPr>
          <a:xfrm>
            <a:off x="8067949" y="2468163"/>
            <a:ext cx="4248909" cy="923330"/>
            <a:chOff x="6130130" y="665869"/>
            <a:chExt cx="4248909" cy="92333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91F9773-E527-4144-BB3B-A4BF1B3840AD}"/>
                </a:ext>
              </a:extLst>
            </p:cNvPr>
            <p:cNvSpPr txBox="1"/>
            <p:nvPr/>
          </p:nvSpPr>
          <p:spPr>
            <a:xfrm>
              <a:off x="6850129" y="665869"/>
              <a:ext cx="3528910" cy="923330"/>
            </a:xfrm>
            <a:prstGeom prst="rect">
              <a:avLst/>
            </a:prstGeom>
            <a:noFill/>
          </p:spPr>
          <p:txBody>
            <a:bodyPr wrap="square" lIns="90000" tIns="0" rIns="0" bIns="0" rtlCol="0">
              <a:spAutoFit/>
            </a:bodyPr>
            <a:lstStyle/>
            <a:p>
              <a:r>
                <a:rPr lang="en-GB" sz="1600" b="1" dirty="0">
                  <a:solidFill>
                    <a:schemeClr val="tx2"/>
                  </a:solidFill>
                  <a:latin typeface="Arial" panose="020B0604020202020204" pitchFamily="34" charset="0"/>
                  <a:ea typeface="AECOM Sans" panose="020B0504020202020204" pitchFamily="34" charset="0"/>
                  <a:cs typeface="Arial" panose="020B0604020202020204" pitchFamily="34" charset="0"/>
                </a:rPr>
                <a:t>02 Establish Need for Intervention and Scheme Objectives</a:t>
              </a:r>
            </a:p>
            <a:p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ea typeface="AECOM Sans Light" panose="020B0404020202020204" pitchFamily="34" charset="0"/>
                  <a:cs typeface="Arial" panose="020B0604020202020204" pitchFamily="34" charset="0"/>
                </a:rPr>
                <a:t>Policy and strategy review, evidence review, define scheme objectives </a:t>
              </a:r>
              <a:endParaRPr lang="en-US" sz="1400" dirty="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F086D7D-8DE2-4205-BDB0-5FFB3DB73A85}"/>
                </a:ext>
              </a:extLst>
            </p:cNvPr>
            <p:cNvSpPr/>
            <p:nvPr/>
          </p:nvSpPr>
          <p:spPr>
            <a:xfrm>
              <a:off x="6130130" y="761298"/>
              <a:ext cx="720000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B8CF267-817D-4720-9432-0E7B5A431C05}"/>
              </a:ext>
            </a:extLst>
          </p:cNvPr>
          <p:cNvGrpSpPr/>
          <p:nvPr/>
        </p:nvGrpSpPr>
        <p:grpSpPr>
          <a:xfrm>
            <a:off x="8067949" y="3961900"/>
            <a:ext cx="3476592" cy="720000"/>
            <a:chOff x="6130130" y="761298"/>
            <a:chExt cx="3476592" cy="72000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BD3D2EC-088F-4826-9FDC-A48C8BDA8436}"/>
                </a:ext>
              </a:extLst>
            </p:cNvPr>
            <p:cNvSpPr txBox="1"/>
            <p:nvPr/>
          </p:nvSpPr>
          <p:spPr>
            <a:xfrm>
              <a:off x="6850130" y="782744"/>
              <a:ext cx="2756592" cy="677108"/>
            </a:xfrm>
            <a:prstGeom prst="rect">
              <a:avLst/>
            </a:prstGeom>
            <a:noFill/>
          </p:spPr>
          <p:txBody>
            <a:bodyPr wrap="square" lIns="90000" tIns="0" rIns="0" bIns="0" rtlCol="0">
              <a:spAutoFit/>
            </a:bodyPr>
            <a:lstStyle/>
            <a:p>
              <a:r>
                <a:rPr lang="en-GB" sz="1600" b="1" dirty="0">
                  <a:solidFill>
                    <a:schemeClr val="tx2"/>
                  </a:solidFill>
                  <a:latin typeface="Arial" panose="020B0604020202020204" pitchFamily="34" charset="0"/>
                  <a:ea typeface="AECOM Sans" panose="020B0504020202020204" pitchFamily="34" charset="0"/>
                  <a:cs typeface="Arial" panose="020B0604020202020204" pitchFamily="34" charset="0"/>
                </a:rPr>
                <a:t>03 Option Identification</a:t>
              </a:r>
            </a:p>
            <a:p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ea typeface="AECOM Sans Light" panose="020B0404020202020204" pitchFamily="34" charset="0"/>
                  <a:cs typeface="Arial" panose="020B0604020202020204" pitchFamily="34" charset="0"/>
                </a:rPr>
                <a:t>Suite of options identified for the River Crossing and A533 Corridor</a:t>
              </a:r>
              <a:endParaRPr lang="en-US" sz="1400" dirty="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FFCC779-3491-4B68-8BA1-7FD94A1F2502}"/>
                </a:ext>
              </a:extLst>
            </p:cNvPr>
            <p:cNvSpPr/>
            <p:nvPr/>
          </p:nvSpPr>
          <p:spPr>
            <a:xfrm>
              <a:off x="6130130" y="761298"/>
              <a:ext cx="720000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7BDD25D-7360-461D-B7B2-3A92DDDCDE3A}"/>
              </a:ext>
            </a:extLst>
          </p:cNvPr>
          <p:cNvGrpSpPr/>
          <p:nvPr/>
        </p:nvGrpSpPr>
        <p:grpSpPr>
          <a:xfrm>
            <a:off x="6708540" y="5360209"/>
            <a:ext cx="5106470" cy="720000"/>
            <a:chOff x="6130130" y="761298"/>
            <a:chExt cx="5106470" cy="72000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4E4EC62-9C6F-4514-9093-AE13BFA25C33}"/>
                </a:ext>
              </a:extLst>
            </p:cNvPr>
            <p:cNvSpPr txBox="1"/>
            <p:nvPr/>
          </p:nvSpPr>
          <p:spPr>
            <a:xfrm>
              <a:off x="6850129" y="782744"/>
              <a:ext cx="4386471" cy="677108"/>
            </a:xfrm>
            <a:prstGeom prst="rect">
              <a:avLst/>
            </a:prstGeom>
            <a:noFill/>
          </p:spPr>
          <p:txBody>
            <a:bodyPr wrap="square" lIns="90000" tIns="0" rIns="0" bIns="0" rtlCol="0">
              <a:spAutoFit/>
            </a:bodyPr>
            <a:lstStyle/>
            <a:p>
              <a:r>
                <a:rPr lang="en-GB" sz="1600" b="1" dirty="0">
                  <a:solidFill>
                    <a:schemeClr val="tx2"/>
                  </a:solidFill>
                  <a:latin typeface="Arial" panose="020B0604020202020204" pitchFamily="34" charset="0"/>
                  <a:ea typeface="AECOM Sans" panose="020B0504020202020204" pitchFamily="34" charset="0"/>
                  <a:cs typeface="Arial" panose="020B0604020202020204" pitchFamily="34" charset="0"/>
                </a:rPr>
                <a:t>04 Option Assessment</a:t>
              </a:r>
            </a:p>
            <a:p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ea typeface="AECOM Sans Light" panose="020B0404020202020204" pitchFamily="34" charset="0"/>
                  <a:cs typeface="Arial" panose="020B0604020202020204" pitchFamily="34" charset="0"/>
                </a:rPr>
                <a:t>Assessment of the options based on scheme objectives, policy fit and aspects of deliverability</a:t>
              </a:r>
              <a:endParaRPr lang="en-US" sz="1400" dirty="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E00625-4CCD-414B-AAF5-C5FFCE238437}"/>
                </a:ext>
              </a:extLst>
            </p:cNvPr>
            <p:cNvSpPr/>
            <p:nvPr/>
          </p:nvSpPr>
          <p:spPr>
            <a:xfrm>
              <a:off x="6130130" y="761298"/>
              <a:ext cx="720000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1DA5F32-B2FD-42CE-88C6-6B85025E00F8}"/>
              </a:ext>
            </a:extLst>
          </p:cNvPr>
          <p:cNvGrpSpPr/>
          <p:nvPr/>
        </p:nvGrpSpPr>
        <p:grpSpPr>
          <a:xfrm>
            <a:off x="1263317" y="1093015"/>
            <a:ext cx="4017856" cy="892552"/>
            <a:chOff x="1868128" y="1111183"/>
            <a:chExt cx="3743482" cy="89255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B68EC80-299F-41CC-BBD0-057759AFDA86}"/>
                </a:ext>
              </a:extLst>
            </p:cNvPr>
            <p:cNvSpPr txBox="1"/>
            <p:nvPr/>
          </p:nvSpPr>
          <p:spPr>
            <a:xfrm>
              <a:off x="1868128" y="1111183"/>
              <a:ext cx="3025632" cy="892552"/>
            </a:xfrm>
            <a:prstGeom prst="rect">
              <a:avLst/>
            </a:prstGeom>
            <a:noFill/>
          </p:spPr>
          <p:txBody>
            <a:bodyPr wrap="square" lIns="90000" tIns="0" rIns="0" bIns="0" rtlCol="0">
              <a:spAutoFit/>
            </a:bodyPr>
            <a:lstStyle/>
            <a:p>
              <a:r>
                <a:rPr lang="en-GB" sz="1600" b="1" dirty="0">
                  <a:solidFill>
                    <a:schemeClr val="tx2"/>
                  </a:solidFill>
                  <a:latin typeface="Arial" panose="020B0604020202020204" pitchFamily="34" charset="0"/>
                  <a:ea typeface="AECOM Sans" panose="020B0504020202020204" pitchFamily="34" charset="0"/>
                  <a:cs typeface="Arial" panose="020B0604020202020204" pitchFamily="34" charset="0"/>
                </a:rPr>
                <a:t>08 Production of SOBC</a:t>
              </a:r>
            </a:p>
            <a:p>
              <a:r>
                <a:rPr lang="en-US" sz="1400" dirty="0">
                  <a:solidFill>
                    <a:schemeClr val="tx2"/>
                  </a:solidFill>
                  <a:latin typeface="Arial" panose="020B0604020202020204" pitchFamily="34" charset="0"/>
                  <a:ea typeface="AECOM Sans Light" panose="020B0404020202020204" pitchFamily="34" charset="0"/>
                  <a:cs typeface="Arial" panose="020B0604020202020204" pitchFamily="34" charset="0"/>
                </a:rPr>
                <a:t>The SOBC will be produced to present the findings in line with the </a:t>
              </a:r>
              <a:r>
                <a:rPr lang="en-US" sz="1400" dirty="0" err="1">
                  <a:solidFill>
                    <a:schemeClr val="tx2"/>
                  </a:solidFill>
                  <a:latin typeface="Arial" panose="020B0604020202020204" pitchFamily="34" charset="0"/>
                  <a:ea typeface="AECOM Sans Light" panose="020B0404020202020204" pitchFamily="34" charset="0"/>
                  <a:cs typeface="Arial" panose="020B0604020202020204" pitchFamily="34" charset="0"/>
                </a:rPr>
                <a:t>DfT</a:t>
              </a:r>
              <a:r>
                <a:rPr lang="en-US" sz="1400" dirty="0">
                  <a:solidFill>
                    <a:schemeClr val="tx2"/>
                  </a:solidFill>
                  <a:latin typeface="Arial" panose="020B0604020202020204" pitchFamily="34" charset="0"/>
                  <a:ea typeface="AECOM Sans Light" panose="020B0404020202020204" pitchFamily="34" charset="0"/>
                  <a:cs typeface="Arial" panose="020B0604020202020204" pitchFamily="34" charset="0"/>
                </a:rPr>
                <a:t> Five Case Model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CAFC577-6846-4919-ABB2-756402018597}"/>
                </a:ext>
              </a:extLst>
            </p:cNvPr>
            <p:cNvSpPr/>
            <p:nvPr/>
          </p:nvSpPr>
          <p:spPr>
            <a:xfrm>
              <a:off x="4940778" y="1188890"/>
              <a:ext cx="670832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6E60B05-6E1F-44BA-9EB8-05E7B51170C9}"/>
              </a:ext>
            </a:extLst>
          </p:cNvPr>
          <p:cNvGrpSpPr/>
          <p:nvPr/>
        </p:nvGrpSpPr>
        <p:grpSpPr>
          <a:xfrm>
            <a:off x="534096" y="2529136"/>
            <a:ext cx="3838279" cy="724348"/>
            <a:chOff x="1822499" y="1184542"/>
            <a:chExt cx="3838279" cy="72434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30E7BEA-597D-4D0C-8EE6-CFE93E441DCC}"/>
                </a:ext>
              </a:extLst>
            </p:cNvPr>
            <p:cNvSpPr txBox="1"/>
            <p:nvPr/>
          </p:nvSpPr>
          <p:spPr>
            <a:xfrm>
              <a:off x="1822499" y="1184542"/>
              <a:ext cx="2998657" cy="677108"/>
            </a:xfrm>
            <a:prstGeom prst="rect">
              <a:avLst/>
            </a:prstGeom>
            <a:noFill/>
          </p:spPr>
          <p:txBody>
            <a:bodyPr wrap="square" lIns="90000" tIns="0" rIns="0" bIns="0" rtlCol="0">
              <a:spAutoFit/>
            </a:bodyPr>
            <a:lstStyle/>
            <a:p>
              <a:r>
                <a:rPr lang="en-GB" sz="1600" b="1" dirty="0">
                  <a:solidFill>
                    <a:schemeClr val="tx2"/>
                  </a:solidFill>
                  <a:latin typeface="Arial" panose="020B0604020202020204" pitchFamily="34" charset="0"/>
                  <a:ea typeface="AECOM Sans" panose="020B0504020202020204" pitchFamily="34" charset="0"/>
                  <a:cs typeface="Arial" panose="020B0604020202020204" pitchFamily="34" charset="0"/>
                </a:rPr>
                <a:t>07 Economic Appraisal</a:t>
              </a:r>
            </a:p>
            <a:p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ea typeface="AECOM Sans Light" panose="020B0404020202020204" pitchFamily="34" charset="0"/>
                  <a:cs typeface="Arial" panose="020B0604020202020204" pitchFamily="34" charset="0"/>
                </a:rPr>
                <a:t>Economic appraisal of the transport and wider economic impacts</a:t>
              </a:r>
              <a:endParaRPr lang="en-US" sz="1400" dirty="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F6A9404-F199-4E5C-8329-AD324A571C77}"/>
                </a:ext>
              </a:extLst>
            </p:cNvPr>
            <p:cNvSpPr/>
            <p:nvPr/>
          </p:nvSpPr>
          <p:spPr>
            <a:xfrm>
              <a:off x="4940778" y="1188890"/>
              <a:ext cx="720000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90620D9-3027-44AD-A022-11EB5C760479}"/>
              </a:ext>
            </a:extLst>
          </p:cNvPr>
          <p:cNvGrpSpPr/>
          <p:nvPr/>
        </p:nvGrpSpPr>
        <p:grpSpPr>
          <a:xfrm>
            <a:off x="55086" y="3865892"/>
            <a:ext cx="4350685" cy="1107996"/>
            <a:chOff x="1310093" y="1091068"/>
            <a:chExt cx="4350685" cy="110799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C23B286-032E-4A99-B9C0-6AE439B404C1}"/>
                </a:ext>
              </a:extLst>
            </p:cNvPr>
            <p:cNvSpPr txBox="1"/>
            <p:nvPr/>
          </p:nvSpPr>
          <p:spPr>
            <a:xfrm>
              <a:off x="1310093" y="1091068"/>
              <a:ext cx="3638752" cy="1107996"/>
            </a:xfrm>
            <a:prstGeom prst="rect">
              <a:avLst/>
            </a:prstGeom>
            <a:noFill/>
          </p:spPr>
          <p:txBody>
            <a:bodyPr wrap="square" lIns="90000" tIns="0" rIns="0" bIns="0" rtlCol="0">
              <a:spAutoFit/>
            </a:bodyPr>
            <a:lstStyle/>
            <a:p>
              <a:r>
                <a:rPr lang="en-GB" sz="1600" b="1" dirty="0">
                  <a:solidFill>
                    <a:schemeClr val="tx2"/>
                  </a:solidFill>
                  <a:latin typeface="Arial" panose="020B0604020202020204" pitchFamily="34" charset="0"/>
                  <a:ea typeface="AECOM Sans" panose="020B0504020202020204" pitchFamily="34" charset="0"/>
                  <a:cs typeface="Arial" panose="020B0604020202020204" pitchFamily="34" charset="0"/>
                </a:rPr>
                <a:t>06 Transport Modelling</a:t>
              </a:r>
            </a:p>
            <a:p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ea typeface="AECOM Sans Light" panose="020B0404020202020204" pitchFamily="34" charset="0"/>
                  <a:cs typeface="Arial" panose="020B0604020202020204" pitchFamily="34" charset="0"/>
                </a:rPr>
                <a:t>Modelling of: (</a:t>
              </a:r>
              <a:r>
                <a:rPr lang="en-GB" sz="1400" dirty="0" err="1">
                  <a:solidFill>
                    <a:schemeClr val="tx2"/>
                  </a:solidFill>
                  <a:latin typeface="Arial" panose="020B0604020202020204" pitchFamily="34" charset="0"/>
                  <a:ea typeface="AECOM Sans Light" panose="020B0404020202020204" pitchFamily="34" charset="0"/>
                  <a:cs typeface="Arial" panose="020B0604020202020204" pitchFamily="34" charset="0"/>
                </a:rPr>
                <a:t>i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ea typeface="AECOM Sans Light" panose="020B0404020202020204" pitchFamily="34" charset="0"/>
                  <a:cs typeface="Arial" panose="020B0604020202020204" pitchFamily="34" charset="0"/>
                </a:rPr>
                <a:t>) River Crossing + Junction Improvements, (ii) River Crossing + Junction Improvements with additional developments along corridor included, (iii) River Crossing </a:t>
              </a:r>
              <a:endParaRPr lang="en-US" sz="1400" dirty="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685EAE0-1D56-4122-985D-2DAD91A7C578}"/>
                </a:ext>
              </a:extLst>
            </p:cNvPr>
            <p:cNvSpPr/>
            <p:nvPr/>
          </p:nvSpPr>
          <p:spPr>
            <a:xfrm>
              <a:off x="4940778" y="1188890"/>
              <a:ext cx="720000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8F892EC-EC7F-4E4A-B311-E6EF6535BF3D}"/>
              </a:ext>
            </a:extLst>
          </p:cNvPr>
          <p:cNvGrpSpPr/>
          <p:nvPr/>
        </p:nvGrpSpPr>
        <p:grpSpPr>
          <a:xfrm>
            <a:off x="957202" y="5360209"/>
            <a:ext cx="4376742" cy="957908"/>
            <a:chOff x="1284036" y="1188890"/>
            <a:chExt cx="4376742" cy="95790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E7AE547-5CA5-4E1D-BD44-F28CCC306601}"/>
                </a:ext>
              </a:extLst>
            </p:cNvPr>
            <p:cNvSpPr txBox="1"/>
            <p:nvPr/>
          </p:nvSpPr>
          <p:spPr>
            <a:xfrm>
              <a:off x="1284036" y="1254246"/>
              <a:ext cx="3638753" cy="892552"/>
            </a:xfrm>
            <a:prstGeom prst="rect">
              <a:avLst/>
            </a:prstGeom>
            <a:noFill/>
          </p:spPr>
          <p:txBody>
            <a:bodyPr wrap="square" lIns="90000" tIns="0" rIns="0" bIns="0" rtlCol="0">
              <a:spAutoFit/>
            </a:bodyPr>
            <a:lstStyle/>
            <a:p>
              <a:r>
                <a:rPr lang="en-GB" sz="1600" b="1" dirty="0">
                  <a:solidFill>
                    <a:schemeClr val="tx2"/>
                  </a:solidFill>
                  <a:latin typeface="Arial" panose="020B0604020202020204" pitchFamily="34" charset="0"/>
                  <a:ea typeface="AECOM Sans" panose="020B0504020202020204" pitchFamily="34" charset="0"/>
                  <a:cs typeface="Arial" panose="020B0604020202020204" pitchFamily="34" charset="0"/>
                </a:rPr>
                <a:t>05 Preliminary Design &amp; Costing</a:t>
              </a:r>
            </a:p>
            <a:p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ea typeface="AECOM Sans Light" panose="020B0404020202020204" pitchFamily="34" charset="0"/>
                  <a:cs typeface="Arial" panose="020B0604020202020204" pitchFamily="34" charset="0"/>
                </a:rPr>
                <a:t>Preliminary design for the River Crossing and Junction Improvements to inform initial cost estimates</a:t>
              </a:r>
              <a:endParaRPr lang="en-US" sz="1400" dirty="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35A8E8A-40EE-407E-8AED-CF2CA8C419AC}"/>
                </a:ext>
              </a:extLst>
            </p:cNvPr>
            <p:cNvSpPr/>
            <p:nvPr/>
          </p:nvSpPr>
          <p:spPr>
            <a:xfrm>
              <a:off x="4940778" y="1188890"/>
              <a:ext cx="720000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7407C2ED-7660-4AE6-8827-53C36653410A}"/>
              </a:ext>
            </a:extLst>
          </p:cNvPr>
          <p:cNvSpPr txBox="1"/>
          <p:nvPr/>
        </p:nvSpPr>
        <p:spPr>
          <a:xfrm>
            <a:off x="37273" y="6583640"/>
            <a:ext cx="1859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DRAFT | CONFIDENTIAL</a:t>
            </a:r>
          </a:p>
        </p:txBody>
      </p:sp>
    </p:spTree>
    <p:extLst>
      <p:ext uri="{BB962C8B-B14F-4D97-AF65-F5344CB8AC3E}">
        <p14:creationId xmlns:p14="http://schemas.microsoft.com/office/powerpoint/2010/main" val="2902418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207A8-280E-4DC6-A23A-C5802F6E1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Short Listed Options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AD4A18-3D4E-41D2-A1C8-7203A91F2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21" y="1637411"/>
            <a:ext cx="5821836" cy="403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CDDE1D-944C-43EA-9A58-5B09EB320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561" y="1637411"/>
            <a:ext cx="5516748" cy="403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F512D4E-B863-4565-B098-8848BE294FB0}"/>
              </a:ext>
            </a:extLst>
          </p:cNvPr>
          <p:cNvSpPr/>
          <p:nvPr/>
        </p:nvSpPr>
        <p:spPr>
          <a:xfrm>
            <a:off x="426121" y="1208845"/>
            <a:ext cx="5821836" cy="30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River Crossing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71FE65-8A4B-404E-BF95-D10ED642AAC1}"/>
              </a:ext>
            </a:extLst>
          </p:cNvPr>
          <p:cNvSpPr/>
          <p:nvPr/>
        </p:nvSpPr>
        <p:spPr>
          <a:xfrm>
            <a:off x="6365561" y="1208845"/>
            <a:ext cx="5516748" cy="30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Junction Upgrades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D98118-DB33-4B46-84BD-B35B31886FB2}"/>
              </a:ext>
            </a:extLst>
          </p:cNvPr>
          <p:cNvSpPr/>
          <p:nvPr/>
        </p:nvSpPr>
        <p:spPr>
          <a:xfrm>
            <a:off x="1944196" y="5858536"/>
            <a:ext cx="2668770" cy="7230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Option A: </a:t>
            </a:r>
            <a:r>
              <a:rPr lang="en-GB" b="1" i="1" dirty="0"/>
              <a:t>Narrow</a:t>
            </a:r>
            <a:br>
              <a:rPr lang="en-GB" dirty="0"/>
            </a:br>
            <a:r>
              <a:rPr lang="en-GB" sz="1400" dirty="0"/>
              <a:t>Option 2 + Junction Upgrades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FE9D25-9F01-490D-85FC-3DAD04059558}"/>
              </a:ext>
            </a:extLst>
          </p:cNvPr>
          <p:cNvSpPr/>
          <p:nvPr/>
        </p:nvSpPr>
        <p:spPr>
          <a:xfrm>
            <a:off x="7671392" y="5858536"/>
            <a:ext cx="2668771" cy="7230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Option C</a:t>
            </a:r>
            <a:r>
              <a:rPr lang="en-GB" dirty="0"/>
              <a:t>: </a:t>
            </a:r>
            <a:r>
              <a:rPr lang="en-GB" b="1" i="1" dirty="0"/>
              <a:t>Wider</a:t>
            </a:r>
            <a:br>
              <a:rPr lang="en-GB" dirty="0"/>
            </a:br>
            <a:r>
              <a:rPr lang="en-GB" sz="1400" dirty="0"/>
              <a:t>Option 5 + Junction Upgrades</a:t>
            </a:r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37FD5-1F89-4BBE-B311-273600DB6681}"/>
              </a:ext>
            </a:extLst>
          </p:cNvPr>
          <p:cNvSpPr/>
          <p:nvPr/>
        </p:nvSpPr>
        <p:spPr>
          <a:xfrm>
            <a:off x="4816549" y="5858536"/>
            <a:ext cx="2668771" cy="7230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Option B: </a:t>
            </a:r>
            <a:r>
              <a:rPr lang="en-GB" b="1" i="1" dirty="0"/>
              <a:t>Narrow plus</a:t>
            </a:r>
            <a:br>
              <a:rPr lang="en-GB" dirty="0"/>
            </a:br>
            <a:r>
              <a:rPr lang="en-GB" sz="1400" dirty="0"/>
              <a:t>Option 4 + Junction Upgrades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CA4E1E-287C-4983-A3EC-2E04A941BF0B}"/>
              </a:ext>
            </a:extLst>
          </p:cNvPr>
          <p:cNvSpPr txBox="1"/>
          <p:nvPr/>
        </p:nvSpPr>
        <p:spPr>
          <a:xfrm>
            <a:off x="37273" y="6583640"/>
            <a:ext cx="1859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DRAFT | CONFIDENTIAL</a:t>
            </a:r>
          </a:p>
        </p:txBody>
      </p:sp>
    </p:spTree>
    <p:extLst>
      <p:ext uri="{BB962C8B-B14F-4D97-AF65-F5344CB8AC3E}">
        <p14:creationId xmlns:p14="http://schemas.microsoft.com/office/powerpoint/2010/main" val="368301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47AE7-FC9A-48FE-958D-3A9B9ACB4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Appraisal Approach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B98311-C7A5-40D9-AC4D-DD3E747E87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46297" y="914401"/>
            <a:ext cx="9505507" cy="58479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8AC5B3-1D1F-482A-A135-56B0F67310A2}"/>
              </a:ext>
            </a:extLst>
          </p:cNvPr>
          <p:cNvSpPr txBox="1"/>
          <p:nvPr/>
        </p:nvSpPr>
        <p:spPr>
          <a:xfrm>
            <a:off x="37273" y="6583640"/>
            <a:ext cx="1859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DRAFT |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6412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CAB13-B003-49C3-8A1B-01EB76EA6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Appraisal Results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E989F8E-6001-41B7-9997-F2B6F98FCC2D}"/>
              </a:ext>
            </a:extLst>
          </p:cNvPr>
          <p:cNvGraphicFramePr>
            <a:graphicFrameLocks noGrp="1"/>
          </p:cNvGraphicFramePr>
          <p:nvPr>
            <p:ph sz="quarter" idx="24"/>
            <p:extLst>
              <p:ext uri="{D42A27DB-BD31-4B8C-83A1-F6EECF244321}">
                <p14:modId xmlns:p14="http://schemas.microsoft.com/office/powerpoint/2010/main" val="40259718"/>
              </p:ext>
            </p:extLst>
          </p:nvPr>
        </p:nvGraphicFramePr>
        <p:xfrm>
          <a:off x="192085" y="1484312"/>
          <a:ext cx="7508123" cy="4023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63999">
                  <a:extLst>
                    <a:ext uri="{9D8B030D-6E8A-4147-A177-3AD203B41FA5}">
                      <a16:colId xmlns:a16="http://schemas.microsoft.com/office/drawing/2014/main" val="3183069069"/>
                    </a:ext>
                  </a:extLst>
                </a:gridCol>
                <a:gridCol w="2245895">
                  <a:extLst>
                    <a:ext uri="{9D8B030D-6E8A-4147-A177-3AD203B41FA5}">
                      <a16:colId xmlns:a16="http://schemas.microsoft.com/office/drawing/2014/main" val="2057432504"/>
                    </a:ext>
                  </a:extLst>
                </a:gridCol>
                <a:gridCol w="1748589">
                  <a:extLst>
                    <a:ext uri="{9D8B030D-6E8A-4147-A177-3AD203B41FA5}">
                      <a16:colId xmlns:a16="http://schemas.microsoft.com/office/drawing/2014/main" val="3541859980"/>
                    </a:ext>
                  </a:extLst>
                </a:gridCol>
                <a:gridCol w="2149640">
                  <a:extLst>
                    <a:ext uri="{9D8B030D-6E8A-4147-A177-3AD203B41FA5}">
                      <a16:colId xmlns:a16="http://schemas.microsoft.com/office/drawing/2014/main" val="601235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21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Option A: </a:t>
                      </a:r>
                      <a:r>
                        <a:rPr lang="en-GB" sz="2100" i="1" dirty="0">
                          <a:solidFill>
                            <a:schemeClr val="tx2"/>
                          </a:solidFill>
                        </a:rPr>
                        <a:t>Narrow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Option B: </a:t>
                      </a:r>
                      <a:r>
                        <a:rPr lang="en-GB" sz="2100" i="1" dirty="0">
                          <a:solidFill>
                            <a:schemeClr val="tx2"/>
                          </a:solidFill>
                        </a:rPr>
                        <a:t>Narrow Plus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Option C: </a:t>
                      </a:r>
                      <a:r>
                        <a:rPr lang="en-GB" sz="2100" i="1" dirty="0">
                          <a:solidFill>
                            <a:schemeClr val="tx2"/>
                          </a:solidFill>
                        </a:rPr>
                        <a:t>Wider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9097796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July 2020 Databook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68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PVC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£11,889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£12,227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£16,026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725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PVB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>
                          <a:solidFill>
                            <a:schemeClr val="tx2"/>
                          </a:solidFill>
                        </a:rPr>
                        <a:t>£78,629</a:t>
                      </a:r>
                      <a:endParaRPr lang="en-GB" sz="21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£78,629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£78,629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669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100" b="1" dirty="0">
                          <a:solidFill>
                            <a:schemeClr val="tx2"/>
                          </a:solidFill>
                        </a:rPr>
                        <a:t>BCR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chemeClr val="tx2"/>
                          </a:solidFill>
                        </a:rPr>
                        <a:t>6.6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chemeClr val="tx2"/>
                          </a:solidFill>
                        </a:rPr>
                        <a:t>6.4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chemeClr val="tx2"/>
                          </a:solidFill>
                        </a:rPr>
                        <a:t>4.9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6651976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July 2020 Databook - Sensitivity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93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PVC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>
                          <a:solidFill>
                            <a:schemeClr val="tx2"/>
                          </a:solidFill>
                        </a:rPr>
                        <a:t>£11,785</a:t>
                      </a:r>
                      <a:endParaRPr lang="en-GB" sz="21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£12,190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£15,885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80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PVB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>
                          <a:solidFill>
                            <a:schemeClr val="tx2"/>
                          </a:solidFill>
                        </a:rPr>
                        <a:t>£66,278</a:t>
                      </a:r>
                      <a:endParaRPr lang="en-GB" sz="21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£66,278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dirty="0">
                          <a:solidFill>
                            <a:schemeClr val="tx2"/>
                          </a:solidFill>
                        </a:rPr>
                        <a:t>£66,278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8517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2100" b="1" dirty="0">
                          <a:solidFill>
                            <a:schemeClr val="tx2"/>
                          </a:solidFill>
                        </a:rPr>
                        <a:t>BCR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chemeClr val="tx2"/>
                          </a:solidFill>
                        </a:rPr>
                        <a:t>5.6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chemeClr val="tx2"/>
                          </a:solidFill>
                        </a:rPr>
                        <a:t>5.4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chemeClr val="tx2"/>
                          </a:solidFill>
                        </a:rPr>
                        <a:t>4.2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1610464"/>
                  </a:ext>
                </a:extLst>
              </a:tr>
            </a:tbl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28458-E78E-48AD-9C76-7D8F9BD552FB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8005010" y="1484312"/>
            <a:ext cx="4186990" cy="329623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Key Assumptions: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Appraisal period: 60 years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Opening year: 2024 </a:t>
            </a:r>
            <a:r>
              <a:rPr lang="en-GB" i="1" dirty="0"/>
              <a:t>(Indicative)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Transport modelling does not distinguish crossing options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Use of July 2020 Databook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Use of TUBA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Standard treatment of capital costs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No ongoing / renewal costs included at this stage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2A8FA9-4C1C-4BA0-8433-6828968F8B38}"/>
              </a:ext>
            </a:extLst>
          </p:cNvPr>
          <p:cNvSpPr txBox="1"/>
          <p:nvPr/>
        </p:nvSpPr>
        <p:spPr>
          <a:xfrm>
            <a:off x="192089" y="5237747"/>
            <a:ext cx="5759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£000s, discounted to 2010 prices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93D1AD-9770-49F5-8D7F-3034FC0ECC72}"/>
              </a:ext>
            </a:extLst>
          </p:cNvPr>
          <p:cNvSpPr txBox="1"/>
          <p:nvPr/>
        </p:nvSpPr>
        <p:spPr>
          <a:xfrm>
            <a:off x="37273" y="6583640"/>
            <a:ext cx="1859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DRAFT | CONFIDENTIAL</a:t>
            </a:r>
          </a:p>
        </p:txBody>
      </p:sp>
    </p:spTree>
    <p:extLst>
      <p:ext uri="{BB962C8B-B14F-4D97-AF65-F5344CB8AC3E}">
        <p14:creationId xmlns:p14="http://schemas.microsoft.com/office/powerpoint/2010/main" val="2228619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44D61-85A5-40CE-AA3E-15CA071C2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Appraisal Commentary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33D2B-0911-4EBA-A4C6-A96F8D7C1D1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9" y="1168899"/>
            <a:ext cx="11807827" cy="4824407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High-level initial economic appraisal has highlighted: </a:t>
            </a:r>
          </a:p>
          <a:p>
            <a:pPr marL="0" indent="0">
              <a:buNone/>
            </a:pP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BCR for Option A and B is notably higher reflecting lower cost for same level of monetised benefit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GB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Option C has higher cost and lower BCR, though still in the ‘Very High’ Value for Money category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GB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Option C likely to have greater benefits for active mode users, which would support the Value for Money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GB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Scheme expected to support developments (incl. Winnington Works) with these wider benefits supporting the Value for Money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GB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Off-peak and weekend transport benefits not captured in the modelling to date, and are likely to improve the Value for Money 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GB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Adverse environmental impacts anticipated which would reduce the Value for Money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CAAC35-B1D0-4E2F-AB52-A78E1AECCD5C}"/>
              </a:ext>
            </a:extLst>
          </p:cNvPr>
          <p:cNvSpPr txBox="1"/>
          <p:nvPr/>
        </p:nvSpPr>
        <p:spPr>
          <a:xfrm>
            <a:off x="37273" y="6583640"/>
            <a:ext cx="1859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DRAFT | CONFIDENTIAL</a:t>
            </a:r>
          </a:p>
        </p:txBody>
      </p:sp>
    </p:spTree>
    <p:extLst>
      <p:ext uri="{BB962C8B-B14F-4D97-AF65-F5344CB8AC3E}">
        <p14:creationId xmlns:p14="http://schemas.microsoft.com/office/powerpoint/2010/main" val="1901450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9B22B-2DF7-4444-A398-E0A3B86BF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of Study – Phase Two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77A1EB-E89B-4E6E-8F5E-2FCB332A5651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F2EC6-A757-4043-B864-FC353B44F0EC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69454" y="1209389"/>
            <a:ext cx="5759451" cy="482440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Progress to Outline Business Case: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Ground Investigation (GI) activity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Preliminary Ecology Appraisal (PEA)*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Desktop environmental study*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Structure development of wider alignment*</a:t>
            </a:r>
            <a:endParaRPr lang="en-GB" sz="2000" dirty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Refine tie-in between new crossing and highway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Refine junction improvements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Review active travel measures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Engagement activity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Seek funding sources</a:t>
            </a:r>
          </a:p>
          <a:p>
            <a:pPr lvl="1"/>
            <a:endParaRPr lang="en-GB" sz="2000" dirty="0"/>
          </a:p>
          <a:p>
            <a:pPr marL="365125" lvl="1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* </a:t>
            </a:r>
            <a:r>
              <a:rPr lang="en-GB" sz="1600" i="1" dirty="0"/>
              <a:t>TBC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5CC2BF-10BA-4AFD-ACA8-D5F19E9870C1}"/>
              </a:ext>
            </a:extLst>
          </p:cNvPr>
          <p:cNvSpPr txBox="1"/>
          <p:nvPr/>
        </p:nvSpPr>
        <p:spPr>
          <a:xfrm>
            <a:off x="37273" y="6583640"/>
            <a:ext cx="1859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DRAFT | CONFIDENTIAL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337DAD-B490-4CC0-AB96-0B2CCBB99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089" y="1209389"/>
            <a:ext cx="5087457" cy="455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432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F0A4-54A5-4D75-9B6B-FB3145D7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Engagement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E82B4-F9C2-4AC0-8428-C3286860FEE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72957" y="1413973"/>
            <a:ext cx="3420000" cy="3321645"/>
          </a:xfrm>
          <a:solidFill>
            <a:schemeClr val="accent2"/>
          </a:solidFill>
        </p:spPr>
        <p:txBody>
          <a:bodyPr/>
          <a:lstStyle/>
          <a:p>
            <a:pPr marL="36000" indent="0">
              <a:buNone/>
            </a:pPr>
            <a:r>
              <a:rPr lang="en-GB" b="1" dirty="0"/>
              <a:t>One-to-One Discussion</a:t>
            </a:r>
          </a:p>
          <a:p>
            <a:pPr marL="433387" indent="-342900">
              <a:buFont typeface="Wingdings" panose="05000000000000000000" pitchFamily="2" charset="2"/>
              <a:buChar char="§"/>
            </a:pPr>
            <a:r>
              <a:rPr lang="en-GB" dirty="0"/>
              <a:t>Canal &amp; River Trust</a:t>
            </a:r>
          </a:p>
          <a:p>
            <a:pPr marL="433387" indent="-342900">
              <a:buFont typeface="Wingdings" panose="05000000000000000000" pitchFamily="2" charset="2"/>
              <a:buChar char="§"/>
            </a:pPr>
            <a:r>
              <a:rPr lang="en-GB" dirty="0"/>
              <a:t>River Weaver Navigation Society</a:t>
            </a:r>
          </a:p>
          <a:p>
            <a:pPr marL="433387" indent="-342900">
              <a:buFont typeface="Wingdings" panose="05000000000000000000" pitchFamily="2" charset="2"/>
              <a:buChar char="§"/>
            </a:pPr>
            <a:r>
              <a:rPr lang="en-GB" dirty="0" err="1"/>
              <a:t>Sustrans</a:t>
            </a:r>
            <a:endParaRPr lang="en-GB" dirty="0"/>
          </a:p>
          <a:p>
            <a:pPr marL="433387" indent="-342900">
              <a:buFont typeface="Wingdings" panose="05000000000000000000" pitchFamily="2" charset="2"/>
              <a:buChar char="§"/>
            </a:pPr>
            <a:r>
              <a:rPr lang="en-GB" dirty="0"/>
              <a:t>Emergency Services (</a:t>
            </a:r>
            <a:r>
              <a:rPr lang="en-GB" dirty="0" err="1"/>
              <a:t>CWaC</a:t>
            </a:r>
            <a:r>
              <a:rPr lang="en-GB" dirty="0"/>
              <a:t>)</a:t>
            </a:r>
          </a:p>
          <a:p>
            <a:pPr marL="433387" indent="-342900">
              <a:buFont typeface="Wingdings" panose="05000000000000000000" pitchFamily="2" charset="2"/>
              <a:buChar char="§"/>
            </a:pPr>
            <a:r>
              <a:rPr lang="en-GB" dirty="0"/>
              <a:t>Public Health (</a:t>
            </a:r>
            <a:r>
              <a:rPr lang="en-GB" dirty="0" err="1"/>
              <a:t>CWaC</a:t>
            </a:r>
            <a:r>
              <a:rPr lang="en-GB" dirty="0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917F4-11DA-4558-84B6-AA3FFD7148C2}"/>
              </a:ext>
            </a:extLst>
          </p:cNvPr>
          <p:cNvSpPr/>
          <p:nvPr/>
        </p:nvSpPr>
        <p:spPr>
          <a:xfrm>
            <a:off x="4386000" y="1416589"/>
            <a:ext cx="3420000" cy="3321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6000" defTabSz="914400">
              <a:lnSpc>
                <a:spcPct val="90000"/>
              </a:lnSpc>
              <a:spcBef>
                <a:spcPts val="1000"/>
              </a:spcBef>
              <a:buFont typeface="System Font"/>
            </a:pPr>
            <a:r>
              <a:rPr lang="en-GB" sz="2100" b="1" dirty="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rPr>
              <a:t>Email</a:t>
            </a:r>
          </a:p>
          <a:p>
            <a:pPr marL="433387" indent="-342900" defTabSz="9144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Historic England</a:t>
            </a:r>
          </a:p>
          <a:p>
            <a:pPr marL="433387" indent="-342900" defTabSz="9144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England</a:t>
            </a:r>
          </a:p>
          <a:p>
            <a:pPr marL="433387" indent="-342900" defTabSz="9144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GB" sz="2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Gadbrook</a:t>
            </a:r>
            <a:r>
              <a:rPr lang="en-GB" sz="2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Park BID</a:t>
            </a:r>
          </a:p>
          <a:p>
            <a:pPr marL="433387" indent="-342900" defTabSz="9144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Highways England</a:t>
            </a:r>
          </a:p>
          <a:p>
            <a:pPr marL="433387" indent="-342900" defTabSz="9144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Highway Authorities</a:t>
            </a:r>
          </a:p>
          <a:p>
            <a:pPr marL="433387" indent="-342900" defTabSz="9144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Operators (via </a:t>
            </a:r>
            <a:r>
              <a:rPr lang="en-GB" sz="21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CWaC</a:t>
            </a:r>
            <a:r>
              <a:rPr lang="en-GB" sz="21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6000" indent="-361950" defTabSz="914400">
              <a:lnSpc>
                <a:spcPct val="90000"/>
              </a:lnSpc>
              <a:spcBef>
                <a:spcPts val="1000"/>
              </a:spcBef>
              <a:buFont typeface="System Font"/>
              <a:buChar char="–"/>
            </a:pPr>
            <a:endParaRPr lang="en-GB" sz="2100" dirty="0">
              <a:solidFill>
                <a:schemeClr val="tx2"/>
              </a:solidFill>
              <a:latin typeface="Arial" panose="020B0604020202020204" pitchFamily="34" charset="0"/>
              <a:ea typeface="AECOM Sans Light" panose="020B0404020202020204" pitchFamily="34" charset="0"/>
              <a:cs typeface="Arial" panose="020B0604020202020204" pitchFamily="34" charset="0"/>
            </a:endParaRPr>
          </a:p>
          <a:p>
            <a:pPr marL="36000" indent="-361950" defTabSz="914400">
              <a:lnSpc>
                <a:spcPct val="90000"/>
              </a:lnSpc>
              <a:spcBef>
                <a:spcPts val="1000"/>
              </a:spcBef>
              <a:buFont typeface="System Font"/>
              <a:buChar char="–"/>
            </a:pPr>
            <a:endParaRPr lang="en-GB" sz="2100" dirty="0">
              <a:solidFill>
                <a:schemeClr val="tx2"/>
              </a:solidFill>
              <a:latin typeface="Arial" panose="020B0604020202020204" pitchFamily="34" charset="0"/>
              <a:ea typeface="AECOM Sans Light" panose="020B04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1127AE-BF4D-4099-A394-AE66F8388361}"/>
              </a:ext>
            </a:extLst>
          </p:cNvPr>
          <p:cNvSpPr/>
          <p:nvPr/>
        </p:nvSpPr>
        <p:spPr>
          <a:xfrm>
            <a:off x="8399043" y="1416589"/>
            <a:ext cx="3420000" cy="332164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0" rIns="0" bIns="0" rtlCol="0">
            <a:noAutofit/>
          </a:bodyPr>
          <a:lstStyle/>
          <a:p>
            <a:pPr marL="36000" defTabSz="914400">
              <a:lnSpc>
                <a:spcPct val="90000"/>
              </a:lnSpc>
              <a:spcBef>
                <a:spcPts val="1000"/>
              </a:spcBef>
            </a:pPr>
            <a:r>
              <a:rPr lang="en-GB" sz="2100" b="1" dirty="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rPr>
              <a:t>Briefing</a:t>
            </a:r>
          </a:p>
          <a:p>
            <a:pPr marL="378900" indent="-342900" defTabSz="9144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rPr>
              <a:t>Parish Councils</a:t>
            </a:r>
          </a:p>
          <a:p>
            <a:pPr marL="378900" indent="-342900" defTabSz="9144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GB" sz="2100" dirty="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rPr>
              <a:t>Local Councillors / Elected Representatives</a:t>
            </a:r>
          </a:p>
        </p:txBody>
      </p:sp>
    </p:spTree>
    <p:extLst>
      <p:ext uri="{BB962C8B-B14F-4D97-AF65-F5344CB8AC3E}">
        <p14:creationId xmlns:p14="http://schemas.microsoft.com/office/powerpoint/2010/main" val="625663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24BC-8499-C340-B9B1-76CE835D7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22303F51-1176-C143-B630-038528FCE8B4}"/>
              </a:ext>
            </a:extLst>
          </p:cNvPr>
          <p:cNvSpPr txBox="1">
            <a:spLocks/>
          </p:cNvSpPr>
          <p:nvPr/>
        </p:nvSpPr>
        <p:spPr>
          <a:xfrm>
            <a:off x="289532" y="5250468"/>
            <a:ext cx="5738206" cy="868058"/>
          </a:xfrm>
          <a:prstGeom prst="rect">
            <a:avLst/>
          </a:prstGeom>
          <a:noFill/>
          <a:ln w="19050">
            <a:noFill/>
          </a:ln>
        </p:spPr>
        <p:txBody>
          <a:bodyPr vert="horz" lIns="0" tIns="180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1pPr>
            <a:lvl2pPr marL="35560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–"/>
              <a:tabLst/>
              <a:defRPr sz="2400" kern="1200">
                <a:solidFill>
                  <a:schemeClr val="tx2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AECOM</a:t>
            </a:r>
          </a:p>
          <a:p>
            <a:pPr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 Marsden</a:t>
            </a:r>
          </a:p>
          <a:p>
            <a:pPr>
              <a:spcBef>
                <a:spcPts val="0"/>
              </a:spcBef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tom.marsden@aecom.com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96EEA58B-F298-4E43-8FCE-2C2B0892F72D}"/>
              </a:ext>
            </a:extLst>
          </p:cNvPr>
          <p:cNvSpPr txBox="1">
            <a:spLocks/>
          </p:cNvSpPr>
          <p:nvPr/>
        </p:nvSpPr>
        <p:spPr>
          <a:xfrm>
            <a:off x="289532" y="3349540"/>
            <a:ext cx="5738206" cy="868058"/>
          </a:xfrm>
          <a:prstGeom prst="rect">
            <a:avLst/>
          </a:prstGeom>
          <a:noFill/>
          <a:ln w="19050">
            <a:noFill/>
          </a:ln>
        </p:spPr>
        <p:txBody>
          <a:bodyPr vert="horz" lIns="0" tIns="180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1pPr>
            <a:lvl2pPr marL="35560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–"/>
              <a:tabLst/>
              <a:defRPr sz="2400" kern="1200">
                <a:solidFill>
                  <a:schemeClr val="tx2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Cheshire West &amp; Chester Council</a:t>
            </a:r>
          </a:p>
          <a:p>
            <a:pPr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 Barron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Jamie.Barron@cheshirewestandchester.gov.uk</a:t>
            </a:r>
          </a:p>
          <a:p>
            <a:pPr>
              <a:spcBef>
                <a:spcPts val="0"/>
              </a:spcBef>
            </a:pP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 Matthews</a:t>
            </a:r>
          </a:p>
          <a:p>
            <a:pPr>
              <a:spcBef>
                <a:spcPts val="0"/>
              </a:spcBef>
            </a:pPr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Jamie.Matthews@cheshirewestandchester.gov.uk</a:t>
            </a:r>
          </a:p>
        </p:txBody>
      </p:sp>
    </p:spTree>
    <p:extLst>
      <p:ext uri="{BB962C8B-B14F-4D97-AF65-F5344CB8AC3E}">
        <p14:creationId xmlns:p14="http://schemas.microsoft.com/office/powerpoint/2010/main" val="3295659677"/>
      </p:ext>
    </p:extLst>
  </p:cSld>
  <p:clrMapOvr>
    <a:masterClrMapping/>
  </p:clrMapOvr>
</p:sld>
</file>

<file path=ppt/theme/theme1.xml><?xml version="1.0" encoding="utf-8"?>
<a:theme xmlns:a="http://schemas.openxmlformats.org/drawingml/2006/main" name="01 Blue/White">
  <a:themeElements>
    <a:clrScheme name="AECOM">
      <a:dk1>
        <a:srgbClr val="000000"/>
      </a:dk1>
      <a:lt1>
        <a:srgbClr val="FFFFFF"/>
      </a:lt1>
      <a:dk2>
        <a:srgbClr val="323E48"/>
      </a:dk2>
      <a:lt2>
        <a:srgbClr val="E7E6E6"/>
      </a:lt2>
      <a:accent1>
        <a:srgbClr val="00B2D5"/>
      </a:accent1>
      <a:accent2>
        <a:srgbClr val="FFE32D"/>
      </a:accent2>
      <a:accent3>
        <a:srgbClr val="83BD00"/>
      </a:accent3>
      <a:accent4>
        <a:srgbClr val="F68A1F"/>
      </a:accent4>
      <a:accent5>
        <a:srgbClr val="9C0880"/>
      </a:accent5>
      <a:accent6>
        <a:srgbClr val="323E4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2 Blue/Grey">
  <a:themeElements>
    <a:clrScheme name="AECOM">
      <a:dk1>
        <a:srgbClr val="000000"/>
      </a:dk1>
      <a:lt1>
        <a:srgbClr val="FFFFFF"/>
      </a:lt1>
      <a:dk2>
        <a:srgbClr val="323E48"/>
      </a:dk2>
      <a:lt2>
        <a:srgbClr val="E7E6E6"/>
      </a:lt2>
      <a:accent1>
        <a:srgbClr val="00B2D5"/>
      </a:accent1>
      <a:accent2>
        <a:srgbClr val="FFE32D"/>
      </a:accent2>
      <a:accent3>
        <a:srgbClr val="83BD00"/>
      </a:accent3>
      <a:accent4>
        <a:srgbClr val="F68A1F"/>
      </a:accent4>
      <a:accent5>
        <a:srgbClr val="9C0880"/>
      </a:accent5>
      <a:accent6>
        <a:srgbClr val="323E4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 White/Blue">
  <a:themeElements>
    <a:clrScheme name="AECOM">
      <a:dk1>
        <a:srgbClr val="000000"/>
      </a:dk1>
      <a:lt1>
        <a:srgbClr val="FFFFFF"/>
      </a:lt1>
      <a:dk2>
        <a:srgbClr val="323E48"/>
      </a:dk2>
      <a:lt2>
        <a:srgbClr val="E7E6E6"/>
      </a:lt2>
      <a:accent1>
        <a:srgbClr val="00B2D5"/>
      </a:accent1>
      <a:accent2>
        <a:srgbClr val="FFE32D"/>
      </a:accent2>
      <a:accent3>
        <a:srgbClr val="83BD00"/>
      </a:accent3>
      <a:accent4>
        <a:srgbClr val="F68A1F"/>
      </a:accent4>
      <a:accent5>
        <a:srgbClr val="9C0880"/>
      </a:accent5>
      <a:accent6>
        <a:srgbClr val="323E4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 Grey/White">
  <a:themeElements>
    <a:clrScheme name="AECOM">
      <a:dk1>
        <a:srgbClr val="000000"/>
      </a:dk1>
      <a:lt1>
        <a:srgbClr val="FFFFFF"/>
      </a:lt1>
      <a:dk2>
        <a:srgbClr val="323E48"/>
      </a:dk2>
      <a:lt2>
        <a:srgbClr val="E7E6E6"/>
      </a:lt2>
      <a:accent1>
        <a:srgbClr val="00B2D5"/>
      </a:accent1>
      <a:accent2>
        <a:srgbClr val="FFE32D"/>
      </a:accent2>
      <a:accent3>
        <a:srgbClr val="83BD00"/>
      </a:accent3>
      <a:accent4>
        <a:srgbClr val="F68A1F"/>
      </a:accent4>
      <a:accent5>
        <a:srgbClr val="9C0880"/>
      </a:accent5>
      <a:accent6>
        <a:srgbClr val="323E4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 Yellow/Grey">
  <a:themeElements>
    <a:clrScheme name="AECOM">
      <a:dk1>
        <a:srgbClr val="000000"/>
      </a:dk1>
      <a:lt1>
        <a:srgbClr val="FFFFFF"/>
      </a:lt1>
      <a:dk2>
        <a:srgbClr val="323E48"/>
      </a:dk2>
      <a:lt2>
        <a:srgbClr val="E7E6E6"/>
      </a:lt2>
      <a:accent1>
        <a:srgbClr val="00B2D5"/>
      </a:accent1>
      <a:accent2>
        <a:srgbClr val="FFE32D"/>
      </a:accent2>
      <a:accent3>
        <a:srgbClr val="83BD00"/>
      </a:accent3>
      <a:accent4>
        <a:srgbClr val="F68A1F"/>
      </a:accent4>
      <a:accent5>
        <a:srgbClr val="9C0880"/>
      </a:accent5>
      <a:accent6>
        <a:srgbClr val="323E4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6 Grey/Yellow">
  <a:themeElements>
    <a:clrScheme name="AECOM">
      <a:dk1>
        <a:srgbClr val="000000"/>
      </a:dk1>
      <a:lt1>
        <a:srgbClr val="FFFFFF"/>
      </a:lt1>
      <a:dk2>
        <a:srgbClr val="323E48"/>
      </a:dk2>
      <a:lt2>
        <a:srgbClr val="E7E6E6"/>
      </a:lt2>
      <a:accent1>
        <a:srgbClr val="00B2D5"/>
      </a:accent1>
      <a:accent2>
        <a:srgbClr val="FFE32D"/>
      </a:accent2>
      <a:accent3>
        <a:srgbClr val="83BD00"/>
      </a:accent3>
      <a:accent4>
        <a:srgbClr val="F68A1F"/>
      </a:accent4>
      <a:accent5>
        <a:srgbClr val="9C0880"/>
      </a:accent5>
      <a:accent6>
        <a:srgbClr val="323E4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45EB8B069D754BAFDFE01A78A25D2B" ma:contentTypeVersion="3" ma:contentTypeDescription="Create a new document." ma:contentTypeScope="" ma:versionID="5c7ec57b081efa5e59e6fff16bd7ed25">
  <xsd:schema xmlns:xsd="http://www.w3.org/2001/XMLSchema" xmlns:xs="http://www.w3.org/2001/XMLSchema" xmlns:p="http://schemas.microsoft.com/office/2006/metadata/properties" xmlns:ns2="64602d71-e360-4c8b-b1a1-b87db4e0cf96" targetNamespace="http://schemas.microsoft.com/office/2006/metadata/properties" ma:root="true" ma:fieldsID="1912bdb635ea3691466fe083f179d8e8" ns2:_="">
    <xsd:import namespace="64602d71-e360-4c8b-b1a1-b87db4e0cf9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02d71-e360-4c8b-b1a1-b87db4e0cf9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4602d71-e360-4c8b-b1a1-b87db4e0cf96">P3T5KPUHQXSQ-276787849-32</_dlc_DocId>
    <_dlc_DocIdUrl xmlns="64602d71-e360-4c8b-b1a1-b87db4e0cf96">
      <Url>https://myecosystem.aecom.com/dept/comm/_layouts/15/DocIdRedir.aspx?ID=P3T5KPUHQXSQ-276787849-32</Url>
      <Description>P3T5KPUHQXSQ-276787849-32</Description>
    </_dlc_DocIdUrl>
  </documentManagement>
</p:properties>
</file>

<file path=customXml/itemProps1.xml><?xml version="1.0" encoding="utf-8"?>
<ds:datastoreItem xmlns:ds="http://schemas.openxmlformats.org/officeDocument/2006/customXml" ds:itemID="{928DD906-9FAD-4655-AD20-D4AEFCB849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BFF7EB-D8CB-43B3-B5E4-67B1C24CB1A3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47D675A5-C5B2-4367-B7D6-A5D12AC4DD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02d71-e360-4c8b-b1a1-b87db4e0cf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2E3DAC8-1816-4B8C-B6EA-C2C62C7FEA6B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64602d71-e360-4c8b-b1a1-b87db4e0cf9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13149</TotalTime>
  <Words>1081</Words>
  <Application>Microsoft Office PowerPoint</Application>
  <PresentationFormat>Widescreen</PresentationFormat>
  <Paragraphs>189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AECOM Sans</vt:lpstr>
      <vt:lpstr>Arial</vt:lpstr>
      <vt:lpstr>Calibri</vt:lpstr>
      <vt:lpstr>System Font</vt:lpstr>
      <vt:lpstr>Wingdings</vt:lpstr>
      <vt:lpstr>01 Blue/White</vt:lpstr>
      <vt:lpstr>02 Blue/Grey</vt:lpstr>
      <vt:lpstr>03 White/Blue</vt:lpstr>
      <vt:lpstr>04 Grey/White</vt:lpstr>
      <vt:lpstr>05 Yellow/Grey</vt:lpstr>
      <vt:lpstr>06 Grey/Yellow</vt:lpstr>
      <vt:lpstr>PowerPoint Presentation</vt:lpstr>
      <vt:lpstr>Study Background</vt:lpstr>
      <vt:lpstr>Scheme Objectives</vt:lpstr>
      <vt:lpstr>Study Overview – Phase One</vt:lpstr>
      <vt:lpstr>Short Listed Options</vt:lpstr>
      <vt:lpstr>Appraisal Approach </vt:lpstr>
      <vt:lpstr>Appraisal Results</vt:lpstr>
      <vt:lpstr>Appraisal Commentary</vt:lpstr>
      <vt:lpstr>Next Steps of Study – Phase Two </vt:lpstr>
      <vt:lpstr>Engagement Activity</vt:lpstr>
      <vt:lpstr>Thank You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Timmins, Matt</dc:creator>
  <cp:keywords/>
  <dc:description/>
  <cp:lastModifiedBy>Marsden, Tom</cp:lastModifiedBy>
  <cp:revision>688</cp:revision>
  <cp:lastPrinted>2020-08-06T08:41:55Z</cp:lastPrinted>
  <dcterms:created xsi:type="dcterms:W3CDTF">2019-05-29T21:31:09Z</dcterms:created>
  <dcterms:modified xsi:type="dcterms:W3CDTF">2021-02-22T21:31:13Z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0x010100EC45EB8B069D754BAFDFE01A78A25D2B</vt:lpwstr>
  </property>
  <property fmtid="{D5CDD505-2E9C-101B-9397-08002B2CF9AE}" pid="3" name="_dlc_DocIdItemGuid">
    <vt:lpwstr>29ef25a1-00ef-4480-a00b-b7b4d87e845a</vt:lpwstr>
  </property>
</Properties>
</file>